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592" r:id="rId5"/>
    <p:sldId id="279" r:id="rId6"/>
    <p:sldId id="316" r:id="rId7"/>
    <p:sldId id="273" r:id="rId8"/>
    <p:sldId id="262" r:id="rId9"/>
    <p:sldId id="263" r:id="rId10"/>
    <p:sldId id="264" r:id="rId11"/>
    <p:sldId id="265" r:id="rId12"/>
    <p:sldId id="266" r:id="rId13"/>
    <p:sldId id="306" r:id="rId14"/>
    <p:sldId id="581" r:id="rId15"/>
    <p:sldId id="267" r:id="rId16"/>
    <p:sldId id="587" r:id="rId17"/>
    <p:sldId id="586" r:id="rId18"/>
    <p:sldId id="588" r:id="rId19"/>
    <p:sldId id="589" r:id="rId20"/>
    <p:sldId id="590" r:id="rId21"/>
    <p:sldId id="585" r:id="rId22"/>
    <p:sldId id="257" r:id="rId23"/>
    <p:sldId id="284" r:id="rId24"/>
    <p:sldId id="314" r:id="rId25"/>
    <p:sldId id="304" r:id="rId26"/>
    <p:sldId id="260" r:id="rId27"/>
    <p:sldId id="2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2945"/>
    <a:srgbClr val="B4A581"/>
    <a:srgbClr val="0A2B69"/>
    <a:srgbClr val="0D2C6A"/>
    <a:srgbClr val="F8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D9DC32-3EAA-4656-B8D0-387E88E8F669}" v="14" dt="2026-09-14T11:43:50.8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autoAdjust="0"/>
    <p:restoredTop sz="94651"/>
  </p:normalViewPr>
  <p:slideViewPr>
    <p:cSldViewPr snapToGrid="0">
      <p:cViewPr varScale="1">
        <p:scale>
          <a:sx n="105" d="100"/>
          <a:sy n="105" d="100"/>
        </p:scale>
        <p:origin x="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Elmes" userId="e224fa4a-0ca5-4894-8650-09586a067c18" providerId="ADAL" clId="{C3161057-7DA8-4853-B5BE-4E039A99251D}"/>
    <pc:docChg chg="custSel addSld delSld modSld">
      <pc:chgData name="R Elmes" userId="e224fa4a-0ca5-4894-8650-09586a067c18" providerId="ADAL" clId="{C3161057-7DA8-4853-B5BE-4E039A99251D}" dt="2026-09-14T11:44:10.513" v="49" actId="47"/>
      <pc:docMkLst>
        <pc:docMk/>
      </pc:docMkLst>
      <pc:sldChg chg="modSp mod">
        <pc:chgData name="R Elmes" userId="e224fa4a-0ca5-4894-8650-09586a067c18" providerId="ADAL" clId="{C3161057-7DA8-4853-B5BE-4E039A99251D}" dt="2026-09-14T11:39:51.932" v="25" actId="20577"/>
        <pc:sldMkLst>
          <pc:docMk/>
          <pc:sldMk cId="146790929" sldId="265"/>
        </pc:sldMkLst>
        <pc:spChg chg="mod">
          <ac:chgData name="R Elmes" userId="e224fa4a-0ca5-4894-8650-09586a067c18" providerId="ADAL" clId="{C3161057-7DA8-4853-B5BE-4E039A99251D}" dt="2026-09-14T11:39:51.932" v="25" actId="20577"/>
          <ac:spMkLst>
            <pc:docMk/>
            <pc:sldMk cId="146790929" sldId="265"/>
            <ac:spMk id="3" creationId="{00000000-0000-0000-0000-000000000000}"/>
          </ac:spMkLst>
        </pc:spChg>
      </pc:sldChg>
      <pc:sldChg chg="modSp">
        <pc:chgData name="R Elmes" userId="e224fa4a-0ca5-4894-8650-09586a067c18" providerId="ADAL" clId="{C3161057-7DA8-4853-B5BE-4E039A99251D}" dt="2026-09-14T11:39:11.168" v="14" actId="5793"/>
        <pc:sldMkLst>
          <pc:docMk/>
          <pc:sldMk cId="1982355839" sldId="273"/>
        </pc:sldMkLst>
        <pc:spChg chg="mod">
          <ac:chgData name="R Elmes" userId="e224fa4a-0ca5-4894-8650-09586a067c18" providerId="ADAL" clId="{C3161057-7DA8-4853-B5BE-4E039A99251D}" dt="2026-09-14T11:39:11.168" v="14" actId="5793"/>
          <ac:spMkLst>
            <pc:docMk/>
            <pc:sldMk cId="1982355839" sldId="273"/>
            <ac:spMk id="2" creationId="{00000000-0000-0000-0000-000000000000}"/>
          </ac:spMkLst>
        </pc:spChg>
      </pc:sldChg>
      <pc:sldChg chg="modSp mod">
        <pc:chgData name="R Elmes" userId="e224fa4a-0ca5-4894-8650-09586a067c18" providerId="ADAL" clId="{C3161057-7DA8-4853-B5BE-4E039A99251D}" dt="2026-09-14T11:39:08.346" v="6" actId="27636"/>
        <pc:sldMkLst>
          <pc:docMk/>
          <pc:sldMk cId="3774059118" sldId="279"/>
        </pc:sldMkLst>
        <pc:spChg chg="mod">
          <ac:chgData name="R Elmes" userId="e224fa4a-0ca5-4894-8650-09586a067c18" providerId="ADAL" clId="{C3161057-7DA8-4853-B5BE-4E039A99251D}" dt="2026-09-14T11:39:08.346" v="6" actId="27636"/>
          <ac:spMkLst>
            <pc:docMk/>
            <pc:sldMk cId="3774059118" sldId="279"/>
            <ac:spMk id="2" creationId="{D3B58D74-EE37-41B0-A4EE-E747C0D7122B}"/>
          </ac:spMkLst>
        </pc:spChg>
      </pc:sldChg>
      <pc:sldChg chg="del">
        <pc:chgData name="R Elmes" userId="e224fa4a-0ca5-4894-8650-09586a067c18" providerId="ADAL" clId="{C3161057-7DA8-4853-B5BE-4E039A99251D}" dt="2026-09-14T11:38:57.319" v="2" actId="47"/>
        <pc:sldMkLst>
          <pc:docMk/>
          <pc:sldMk cId="1408819287" sldId="312"/>
        </pc:sldMkLst>
      </pc:sldChg>
      <pc:sldChg chg="del">
        <pc:chgData name="R Elmes" userId="e224fa4a-0ca5-4894-8650-09586a067c18" providerId="ADAL" clId="{C3161057-7DA8-4853-B5BE-4E039A99251D}" dt="2026-09-14T11:38:59.800" v="3" actId="47"/>
        <pc:sldMkLst>
          <pc:docMk/>
          <pc:sldMk cId="4253302359" sldId="317"/>
        </pc:sldMkLst>
      </pc:sldChg>
      <pc:sldChg chg="del">
        <pc:chgData name="R Elmes" userId="e224fa4a-0ca5-4894-8650-09586a067c18" providerId="ADAL" clId="{C3161057-7DA8-4853-B5BE-4E039A99251D}" dt="2026-09-14T11:38:56.834" v="1" actId="47"/>
        <pc:sldMkLst>
          <pc:docMk/>
          <pc:sldMk cId="3178355030" sldId="318"/>
        </pc:sldMkLst>
      </pc:sldChg>
      <pc:sldChg chg="del">
        <pc:chgData name="R Elmes" userId="e224fa4a-0ca5-4894-8650-09586a067c18" providerId="ADAL" clId="{C3161057-7DA8-4853-B5BE-4E039A99251D}" dt="2026-09-14T11:38:56.325" v="0" actId="47"/>
        <pc:sldMkLst>
          <pc:docMk/>
          <pc:sldMk cId="2819702976" sldId="319"/>
        </pc:sldMkLst>
      </pc:sldChg>
      <pc:sldChg chg="addSp delSp modSp del mod">
        <pc:chgData name="R Elmes" userId="e224fa4a-0ca5-4894-8650-09586a067c18" providerId="ADAL" clId="{C3161057-7DA8-4853-B5BE-4E039A99251D}" dt="2026-09-14T11:43:15.054" v="40" actId="47"/>
        <pc:sldMkLst>
          <pc:docMk/>
          <pc:sldMk cId="488017944" sldId="579"/>
        </pc:sldMkLst>
        <pc:spChg chg="mod">
          <ac:chgData name="R Elmes" userId="e224fa4a-0ca5-4894-8650-09586a067c18" providerId="ADAL" clId="{C3161057-7DA8-4853-B5BE-4E039A99251D}" dt="2026-09-14T11:41:41.859" v="32" actId="20577"/>
          <ac:spMkLst>
            <pc:docMk/>
            <pc:sldMk cId="488017944" sldId="579"/>
            <ac:spMk id="3" creationId="{A783B4CA-0164-2CB6-D4D6-6FFB1F94C572}"/>
          </ac:spMkLst>
        </pc:spChg>
        <pc:spChg chg="add del mod">
          <ac:chgData name="R Elmes" userId="e224fa4a-0ca5-4894-8650-09586a067c18" providerId="ADAL" clId="{C3161057-7DA8-4853-B5BE-4E039A99251D}" dt="2026-09-14T11:43:04.918" v="35"/>
          <ac:spMkLst>
            <pc:docMk/>
            <pc:sldMk cId="488017944" sldId="579"/>
            <ac:spMk id="5" creationId="{9DC6B871-6671-1F2F-0461-57FC0DC878E4}"/>
          </ac:spMkLst>
        </pc:spChg>
      </pc:sldChg>
      <pc:sldChg chg="del">
        <pc:chgData name="R Elmes" userId="e224fa4a-0ca5-4894-8650-09586a067c18" providerId="ADAL" clId="{C3161057-7DA8-4853-B5BE-4E039A99251D}" dt="2026-09-14T11:40:06.550" v="26" actId="47"/>
        <pc:sldMkLst>
          <pc:docMk/>
          <pc:sldMk cId="3182739699" sldId="580"/>
        </pc:sldMkLst>
      </pc:sldChg>
      <pc:sldChg chg="del">
        <pc:chgData name="R Elmes" userId="e224fa4a-0ca5-4894-8650-09586a067c18" providerId="ADAL" clId="{C3161057-7DA8-4853-B5BE-4E039A99251D}" dt="2026-09-14T11:40:42.384" v="29" actId="47"/>
        <pc:sldMkLst>
          <pc:docMk/>
          <pc:sldMk cId="1754506922" sldId="591"/>
        </pc:sldMkLst>
      </pc:sldChg>
      <pc:sldChg chg="addSp delSp modSp add del mod">
        <pc:chgData name="R Elmes" userId="e224fa4a-0ca5-4894-8650-09586a067c18" providerId="ADAL" clId="{C3161057-7DA8-4853-B5BE-4E039A99251D}" dt="2026-09-14T11:44:10.513" v="49" actId="47"/>
        <pc:sldMkLst>
          <pc:docMk/>
          <pc:sldMk cId="3366600229" sldId="591"/>
        </pc:sldMkLst>
        <pc:spChg chg="add del mod">
          <ac:chgData name="R Elmes" userId="e224fa4a-0ca5-4894-8650-09586a067c18" providerId="ADAL" clId="{C3161057-7DA8-4853-B5BE-4E039A99251D}" dt="2026-09-14T11:43:14.169" v="39"/>
          <ac:spMkLst>
            <pc:docMk/>
            <pc:sldMk cId="3366600229" sldId="591"/>
            <ac:spMk id="5" creationId="{AAA526D8-0CC2-85EB-AB38-B1C5143B2FB6}"/>
          </ac:spMkLst>
        </pc:spChg>
      </pc:sldChg>
      <pc:sldChg chg="modSp new mod">
        <pc:chgData name="R Elmes" userId="e224fa4a-0ca5-4894-8650-09586a067c18" providerId="ADAL" clId="{C3161057-7DA8-4853-B5BE-4E039A99251D}" dt="2026-09-14T11:43:58.014" v="48" actId="122"/>
        <pc:sldMkLst>
          <pc:docMk/>
          <pc:sldMk cId="1465753400" sldId="592"/>
        </pc:sldMkLst>
        <pc:spChg chg="mod">
          <ac:chgData name="R Elmes" userId="e224fa4a-0ca5-4894-8650-09586a067c18" providerId="ADAL" clId="{C3161057-7DA8-4853-B5BE-4E039A99251D}" dt="2026-09-14T11:43:58.014" v="48" actId="122"/>
          <ac:spMkLst>
            <pc:docMk/>
            <pc:sldMk cId="1465753400" sldId="592"/>
            <ac:spMk id="2" creationId="{CAE695F0-BC1D-FE81-F80A-07A5EDE618CD}"/>
          </ac:spMkLst>
        </pc:spChg>
      </pc:sldChg>
      <pc:sldChg chg="del">
        <pc:chgData name="R Elmes" userId="e224fa4a-0ca5-4894-8650-09586a067c18" providerId="ADAL" clId="{C3161057-7DA8-4853-B5BE-4E039A99251D}" dt="2026-09-14T11:40:11.879" v="27" actId="47"/>
        <pc:sldMkLst>
          <pc:docMk/>
          <pc:sldMk cId="3412122604" sldId="592"/>
        </pc:sldMkLst>
      </pc:sldChg>
      <pc:sldChg chg="del">
        <pc:chgData name="R Elmes" userId="e224fa4a-0ca5-4894-8650-09586a067c18" providerId="ADAL" clId="{C3161057-7DA8-4853-B5BE-4E039A99251D}" dt="2026-09-14T11:40:36.193" v="28" actId="47"/>
        <pc:sldMkLst>
          <pc:docMk/>
          <pc:sldMk cId="324835838" sldId="593"/>
        </pc:sldMkLst>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5">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6">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629CD2-3413-457C-B1DE-6F1BFD64847A}" type="doc">
      <dgm:prSet loTypeId="urn:microsoft.com/office/officeart/2018/2/layout/IconLabelList" loCatId="icon" qsTypeId="urn:microsoft.com/office/officeart/2005/8/quickstyle/simple1#1" qsCatId="simple" csTypeId="urn:microsoft.com/office/officeart/2005/8/colors/accent3_2#1" csCatId="accent3" phldr="1"/>
      <dgm:spPr/>
      <dgm:t>
        <a:bodyPr/>
        <a:lstStyle/>
        <a:p>
          <a:endParaRPr lang="en-US"/>
        </a:p>
      </dgm:t>
    </dgm:pt>
    <dgm:pt modelId="{5C456C44-11FB-4EF6-A76B-59CF39DD8E0A}">
      <dgm:prSet/>
      <dgm:spPr/>
      <dgm:t>
        <a:bodyPr/>
        <a:lstStyle/>
        <a:p>
          <a:r>
            <a:rPr lang="en-GB"/>
            <a:t>….and…</a:t>
          </a:r>
          <a:endParaRPr lang="en-US"/>
        </a:p>
      </dgm:t>
    </dgm:pt>
    <dgm:pt modelId="{BD24A7EC-2D77-494A-8A2C-BF850F831646}" type="parTrans" cxnId="{022AC3A2-FB2A-408B-98B6-205169C95D67}">
      <dgm:prSet/>
      <dgm:spPr/>
      <dgm:t>
        <a:bodyPr/>
        <a:lstStyle/>
        <a:p>
          <a:endParaRPr lang="en-US"/>
        </a:p>
      </dgm:t>
    </dgm:pt>
    <dgm:pt modelId="{B1310DCA-A566-45AC-A164-19D9B37C3A0F}" type="sibTrans" cxnId="{022AC3A2-FB2A-408B-98B6-205169C95D67}">
      <dgm:prSet/>
      <dgm:spPr/>
      <dgm:t>
        <a:bodyPr/>
        <a:lstStyle/>
        <a:p>
          <a:endParaRPr lang="en-US"/>
        </a:p>
      </dgm:t>
    </dgm:pt>
    <dgm:pt modelId="{08AE55E7-89BF-4374-80EC-BFC501A3E3CC}">
      <dgm:prSet/>
      <dgm:spPr/>
      <dgm:t>
        <a:bodyPr/>
        <a:lstStyle/>
        <a:p>
          <a:r>
            <a:rPr lang="en-GB"/>
            <a:t>…. what advice would they give you?</a:t>
          </a:r>
          <a:endParaRPr lang="en-US"/>
        </a:p>
      </dgm:t>
    </dgm:pt>
    <dgm:pt modelId="{2D9BFAF0-7653-4A83-88D4-A58C63127E61}" type="parTrans" cxnId="{296879C6-3646-4043-A6F2-A0C2B1D26E19}">
      <dgm:prSet/>
      <dgm:spPr/>
      <dgm:t>
        <a:bodyPr/>
        <a:lstStyle/>
        <a:p>
          <a:endParaRPr lang="en-US"/>
        </a:p>
      </dgm:t>
    </dgm:pt>
    <dgm:pt modelId="{5117EC4F-B6ED-46E0-813D-8487A4B326B1}" type="sibTrans" cxnId="{296879C6-3646-4043-A6F2-A0C2B1D26E19}">
      <dgm:prSet/>
      <dgm:spPr/>
      <dgm:t>
        <a:bodyPr/>
        <a:lstStyle/>
        <a:p>
          <a:endParaRPr lang="en-US"/>
        </a:p>
      </dgm:t>
    </dgm:pt>
    <dgm:pt modelId="{CC72B9FA-E980-47DA-ADDF-E647C6CA7E9C}" type="pres">
      <dgm:prSet presAssocID="{49629CD2-3413-457C-B1DE-6F1BFD64847A}" presName="root" presStyleCnt="0">
        <dgm:presLayoutVars>
          <dgm:dir/>
          <dgm:resizeHandles val="exact"/>
        </dgm:presLayoutVars>
      </dgm:prSet>
      <dgm:spPr/>
    </dgm:pt>
    <dgm:pt modelId="{C7795A63-C8BA-4A9F-A2AB-27112821BD4F}" type="pres">
      <dgm:prSet presAssocID="{5C456C44-11FB-4EF6-A76B-59CF39DD8E0A}" presName="compNode" presStyleCnt="0"/>
      <dgm:spPr/>
    </dgm:pt>
    <dgm:pt modelId="{74401F6F-9DAA-433E-B22B-FDDEBEA5F490}" type="pres">
      <dgm:prSet presAssocID="{5C456C44-11FB-4EF6-A76B-59CF39DD8E0A}" presName="iconRect" presStyleLbl="node1" presStyleIdx="0" presStyleCnt="2" custLinFactNeighborX="1973" custLinFactNeighborY="-65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redit card"/>
        </a:ext>
      </dgm:extLst>
    </dgm:pt>
    <dgm:pt modelId="{699A7EB7-BBA6-4A9C-A5E7-A81C3CD2C771}" type="pres">
      <dgm:prSet presAssocID="{5C456C44-11FB-4EF6-A76B-59CF39DD8E0A}" presName="spaceRect" presStyleCnt="0"/>
      <dgm:spPr/>
    </dgm:pt>
    <dgm:pt modelId="{3723162F-04B9-4B15-A037-78E4E3DB204A}" type="pres">
      <dgm:prSet presAssocID="{5C456C44-11FB-4EF6-A76B-59CF39DD8E0A}" presName="textRect" presStyleLbl="revTx" presStyleIdx="0" presStyleCnt="2">
        <dgm:presLayoutVars>
          <dgm:chMax val="1"/>
          <dgm:chPref val="1"/>
        </dgm:presLayoutVars>
      </dgm:prSet>
      <dgm:spPr/>
    </dgm:pt>
    <dgm:pt modelId="{2119BEFD-820B-445B-AE99-ABFEF5FBF541}" type="pres">
      <dgm:prSet presAssocID="{B1310DCA-A566-45AC-A164-19D9B37C3A0F}" presName="sibTrans" presStyleCnt="0"/>
      <dgm:spPr/>
    </dgm:pt>
    <dgm:pt modelId="{458903B7-85E3-4022-A461-1FD1EC06B4F3}" type="pres">
      <dgm:prSet presAssocID="{08AE55E7-89BF-4374-80EC-BFC501A3E3CC}" presName="compNode" presStyleCnt="0"/>
      <dgm:spPr/>
    </dgm:pt>
    <dgm:pt modelId="{17362F0C-A1EF-4F8B-B5D8-132E72FBD5AD}" type="pres">
      <dgm:prSet presAssocID="{08AE55E7-89BF-4374-80EC-BFC501A3E3CC}"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ting"/>
        </a:ext>
      </dgm:extLst>
    </dgm:pt>
    <dgm:pt modelId="{FA5275E1-7632-45E6-9F99-95D7C7A239BB}" type="pres">
      <dgm:prSet presAssocID="{08AE55E7-89BF-4374-80EC-BFC501A3E3CC}" presName="spaceRect" presStyleCnt="0"/>
      <dgm:spPr/>
    </dgm:pt>
    <dgm:pt modelId="{7F064525-B7D1-400B-9C96-12C1D010E00F}" type="pres">
      <dgm:prSet presAssocID="{08AE55E7-89BF-4374-80EC-BFC501A3E3CC}" presName="textRect" presStyleLbl="revTx" presStyleIdx="1" presStyleCnt="2">
        <dgm:presLayoutVars>
          <dgm:chMax val="1"/>
          <dgm:chPref val="1"/>
        </dgm:presLayoutVars>
      </dgm:prSet>
      <dgm:spPr/>
    </dgm:pt>
  </dgm:ptLst>
  <dgm:cxnLst>
    <dgm:cxn modelId="{B7194669-CE75-400B-AEA3-3971BDE4B0E3}" type="presOf" srcId="{49629CD2-3413-457C-B1DE-6F1BFD64847A}" destId="{CC72B9FA-E980-47DA-ADDF-E647C6CA7E9C}" srcOrd="0" destOrd="0" presId="urn:microsoft.com/office/officeart/2018/2/layout/IconLabelList"/>
    <dgm:cxn modelId="{AE613756-B664-46F7-AA84-A6A668984EEB}" type="presOf" srcId="{5C456C44-11FB-4EF6-A76B-59CF39DD8E0A}" destId="{3723162F-04B9-4B15-A037-78E4E3DB204A}" srcOrd="0" destOrd="0" presId="urn:microsoft.com/office/officeart/2018/2/layout/IconLabelList"/>
    <dgm:cxn modelId="{022AC3A2-FB2A-408B-98B6-205169C95D67}" srcId="{49629CD2-3413-457C-B1DE-6F1BFD64847A}" destId="{5C456C44-11FB-4EF6-A76B-59CF39DD8E0A}" srcOrd="0" destOrd="0" parTransId="{BD24A7EC-2D77-494A-8A2C-BF850F831646}" sibTransId="{B1310DCA-A566-45AC-A164-19D9B37C3A0F}"/>
    <dgm:cxn modelId="{296879C6-3646-4043-A6F2-A0C2B1D26E19}" srcId="{49629CD2-3413-457C-B1DE-6F1BFD64847A}" destId="{08AE55E7-89BF-4374-80EC-BFC501A3E3CC}" srcOrd="1" destOrd="0" parTransId="{2D9BFAF0-7653-4A83-88D4-A58C63127E61}" sibTransId="{5117EC4F-B6ED-46E0-813D-8487A4B326B1}"/>
    <dgm:cxn modelId="{AEAACAFD-4CC0-4BEC-BC3C-64DE5FC37199}" type="presOf" srcId="{08AE55E7-89BF-4374-80EC-BFC501A3E3CC}" destId="{7F064525-B7D1-400B-9C96-12C1D010E00F}" srcOrd="0" destOrd="0" presId="urn:microsoft.com/office/officeart/2018/2/layout/IconLabelList"/>
    <dgm:cxn modelId="{BEABE65C-AAD6-4D3B-9BCD-9FE5B187C3B8}" type="presParOf" srcId="{CC72B9FA-E980-47DA-ADDF-E647C6CA7E9C}" destId="{C7795A63-C8BA-4A9F-A2AB-27112821BD4F}" srcOrd="0" destOrd="0" presId="urn:microsoft.com/office/officeart/2018/2/layout/IconLabelList"/>
    <dgm:cxn modelId="{B2688B4C-7FAC-4D2A-AE90-8A13A2315256}" type="presParOf" srcId="{C7795A63-C8BA-4A9F-A2AB-27112821BD4F}" destId="{74401F6F-9DAA-433E-B22B-FDDEBEA5F490}" srcOrd="0" destOrd="0" presId="urn:microsoft.com/office/officeart/2018/2/layout/IconLabelList"/>
    <dgm:cxn modelId="{CE5E6443-EC7E-4F01-8883-85DB4D0FD48F}" type="presParOf" srcId="{C7795A63-C8BA-4A9F-A2AB-27112821BD4F}" destId="{699A7EB7-BBA6-4A9C-A5E7-A81C3CD2C771}" srcOrd="1" destOrd="0" presId="urn:microsoft.com/office/officeart/2018/2/layout/IconLabelList"/>
    <dgm:cxn modelId="{9FA7C3B7-805A-4ADE-9EFD-6E220F26E605}" type="presParOf" srcId="{C7795A63-C8BA-4A9F-A2AB-27112821BD4F}" destId="{3723162F-04B9-4B15-A037-78E4E3DB204A}" srcOrd="2" destOrd="0" presId="urn:microsoft.com/office/officeart/2018/2/layout/IconLabelList"/>
    <dgm:cxn modelId="{80CFF9C6-63DA-4CB2-8037-87D87B9E14E5}" type="presParOf" srcId="{CC72B9FA-E980-47DA-ADDF-E647C6CA7E9C}" destId="{2119BEFD-820B-445B-AE99-ABFEF5FBF541}" srcOrd="1" destOrd="0" presId="urn:microsoft.com/office/officeart/2018/2/layout/IconLabelList"/>
    <dgm:cxn modelId="{B3ABB45D-BDB3-4048-805A-50C53BEAA166}" type="presParOf" srcId="{CC72B9FA-E980-47DA-ADDF-E647C6CA7E9C}" destId="{458903B7-85E3-4022-A461-1FD1EC06B4F3}" srcOrd="2" destOrd="0" presId="urn:microsoft.com/office/officeart/2018/2/layout/IconLabelList"/>
    <dgm:cxn modelId="{2AF39515-FE20-4313-A2B6-8C24A9D42B0F}" type="presParOf" srcId="{458903B7-85E3-4022-A461-1FD1EC06B4F3}" destId="{17362F0C-A1EF-4F8B-B5D8-132E72FBD5AD}" srcOrd="0" destOrd="0" presId="urn:microsoft.com/office/officeart/2018/2/layout/IconLabelList"/>
    <dgm:cxn modelId="{75925058-7047-44E1-8344-928420462CE9}" type="presParOf" srcId="{458903B7-85E3-4022-A461-1FD1EC06B4F3}" destId="{FA5275E1-7632-45E6-9F99-95D7C7A239BB}" srcOrd="1" destOrd="0" presId="urn:microsoft.com/office/officeart/2018/2/layout/IconLabelList"/>
    <dgm:cxn modelId="{88AE4015-BB5D-4DFF-85CB-FAEA9C267AA9}" type="presParOf" srcId="{458903B7-85E3-4022-A461-1FD1EC06B4F3}" destId="{7F064525-B7D1-400B-9C96-12C1D010E00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0BE316-86A2-4491-9CB7-6F9AF7505756}" type="doc">
      <dgm:prSet loTypeId="urn:microsoft.com/office/officeart/2018/2/layout/IconLabelList" loCatId="icon" qsTypeId="urn:microsoft.com/office/officeart/2005/8/quickstyle/simple1#4" qsCatId="simple" csTypeId="urn:microsoft.com/office/officeart/2005/8/colors/accent3_2#5" csCatId="accent3" phldr="1"/>
      <dgm:spPr/>
      <dgm:t>
        <a:bodyPr/>
        <a:lstStyle/>
        <a:p>
          <a:endParaRPr lang="en-US"/>
        </a:p>
      </dgm:t>
    </dgm:pt>
    <dgm:pt modelId="{3DEC4D3B-FA0F-42F0-B144-162314FA97B8}">
      <dgm:prSet custT="1"/>
      <dgm:spPr/>
      <dgm:t>
        <a:bodyPr/>
        <a:lstStyle/>
        <a:p>
          <a:pPr>
            <a:lnSpc>
              <a:spcPct val="100000"/>
            </a:lnSpc>
          </a:pPr>
          <a:r>
            <a:rPr lang="en-GB" sz="1600"/>
            <a:t>Very important to get this right</a:t>
          </a:r>
          <a:endParaRPr lang="en-US" sz="1600"/>
        </a:p>
      </dgm:t>
    </dgm:pt>
    <dgm:pt modelId="{9B90720E-A25C-483B-9942-02975E8DEF16}" type="parTrans" cxnId="{C37B35DB-3F80-41F5-AE09-D87E72624951}">
      <dgm:prSet/>
      <dgm:spPr/>
      <dgm:t>
        <a:bodyPr/>
        <a:lstStyle/>
        <a:p>
          <a:endParaRPr lang="en-US"/>
        </a:p>
      </dgm:t>
    </dgm:pt>
    <dgm:pt modelId="{67E1B639-DBD8-4D34-AF64-8629D440582C}" type="sibTrans" cxnId="{C37B35DB-3F80-41F5-AE09-D87E72624951}">
      <dgm:prSet/>
      <dgm:spPr/>
      <dgm:t>
        <a:bodyPr/>
        <a:lstStyle/>
        <a:p>
          <a:endParaRPr lang="en-US"/>
        </a:p>
      </dgm:t>
    </dgm:pt>
    <dgm:pt modelId="{904BF2BA-F783-406A-BC4B-EF8183CCCA8E}">
      <dgm:prSet custT="1"/>
      <dgm:spPr/>
      <dgm:t>
        <a:bodyPr/>
        <a:lstStyle/>
        <a:p>
          <a:pPr>
            <a:lnSpc>
              <a:spcPct val="100000"/>
            </a:lnSpc>
          </a:pPr>
          <a:r>
            <a:rPr lang="en-GB" sz="1600"/>
            <a:t>You will enjoy leisure more if you have faced up to your academic commitments</a:t>
          </a:r>
          <a:endParaRPr lang="en-US" sz="1600"/>
        </a:p>
      </dgm:t>
    </dgm:pt>
    <dgm:pt modelId="{04200AA1-F70E-404A-8CFC-72502E1CC8FD}" type="parTrans" cxnId="{3802C0AE-7B7E-4EBE-A84A-50859C6566D5}">
      <dgm:prSet/>
      <dgm:spPr/>
      <dgm:t>
        <a:bodyPr/>
        <a:lstStyle/>
        <a:p>
          <a:endParaRPr lang="en-US"/>
        </a:p>
      </dgm:t>
    </dgm:pt>
    <dgm:pt modelId="{FF1EF78B-AE77-40FC-BAC8-F1901A0AE313}" type="sibTrans" cxnId="{3802C0AE-7B7E-4EBE-A84A-50859C6566D5}">
      <dgm:prSet/>
      <dgm:spPr/>
      <dgm:t>
        <a:bodyPr/>
        <a:lstStyle/>
        <a:p>
          <a:endParaRPr lang="en-US"/>
        </a:p>
      </dgm:t>
    </dgm:pt>
    <dgm:pt modelId="{F81A40B6-85E2-46CE-9FDC-F1317D2ADB90}">
      <dgm:prSet custT="1"/>
      <dgm:spPr/>
      <dgm:t>
        <a:bodyPr/>
        <a:lstStyle/>
        <a:p>
          <a:pPr>
            <a:lnSpc>
              <a:spcPct val="100000"/>
            </a:lnSpc>
          </a:pPr>
          <a:r>
            <a:rPr lang="en-GB" sz="1600"/>
            <a:t>Too much part-time work affects academic performance:  More than 9-10 hours a week is probably too much</a:t>
          </a:r>
          <a:endParaRPr lang="en-US" sz="1600"/>
        </a:p>
      </dgm:t>
    </dgm:pt>
    <dgm:pt modelId="{4DB1E9BF-75D0-4853-A662-EDF749ED080A}" type="parTrans" cxnId="{2BA336CA-7AB0-4BB7-BB77-F9324BFB22ED}">
      <dgm:prSet/>
      <dgm:spPr/>
      <dgm:t>
        <a:bodyPr/>
        <a:lstStyle/>
        <a:p>
          <a:endParaRPr lang="en-US"/>
        </a:p>
      </dgm:t>
    </dgm:pt>
    <dgm:pt modelId="{0E5AABC9-734C-43E2-97EA-CF9D6AFDAA24}" type="sibTrans" cxnId="{2BA336CA-7AB0-4BB7-BB77-F9324BFB22ED}">
      <dgm:prSet/>
      <dgm:spPr/>
      <dgm:t>
        <a:bodyPr/>
        <a:lstStyle/>
        <a:p>
          <a:endParaRPr lang="en-US"/>
        </a:p>
      </dgm:t>
    </dgm:pt>
    <dgm:pt modelId="{DE429CD0-D08B-455A-A6BC-5AF17C7B2FFB}" type="pres">
      <dgm:prSet presAssocID="{6A0BE316-86A2-4491-9CB7-6F9AF7505756}" presName="root" presStyleCnt="0">
        <dgm:presLayoutVars>
          <dgm:dir/>
          <dgm:resizeHandles val="exact"/>
        </dgm:presLayoutVars>
      </dgm:prSet>
      <dgm:spPr/>
    </dgm:pt>
    <dgm:pt modelId="{DB6B48AB-C88D-475B-AFB6-532EDC22A414}" type="pres">
      <dgm:prSet presAssocID="{3DEC4D3B-FA0F-42F0-B144-162314FA97B8}" presName="compNode" presStyleCnt="0"/>
      <dgm:spPr/>
    </dgm:pt>
    <dgm:pt modelId="{E282A0CE-3B7D-4DBD-9A6C-18E2E4A6C02C}" type="pres">
      <dgm:prSet presAssocID="{3DEC4D3B-FA0F-42F0-B144-162314FA97B8}" presName="iconRect" presStyleLbl="node1" presStyleIdx="0" presStyleCnt="3" custScaleX="146706" custScaleY="15087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humbs Up Sign"/>
        </a:ext>
      </dgm:extLst>
    </dgm:pt>
    <dgm:pt modelId="{20765117-393D-4D00-8712-FFB7C4DF1167}" type="pres">
      <dgm:prSet presAssocID="{3DEC4D3B-FA0F-42F0-B144-162314FA97B8}" presName="spaceRect" presStyleCnt="0"/>
      <dgm:spPr/>
    </dgm:pt>
    <dgm:pt modelId="{4E288391-1F27-47FA-B57A-4CA53CDE0871}" type="pres">
      <dgm:prSet presAssocID="{3DEC4D3B-FA0F-42F0-B144-162314FA97B8}" presName="textRect" presStyleLbl="revTx" presStyleIdx="0" presStyleCnt="3">
        <dgm:presLayoutVars>
          <dgm:chMax val="1"/>
          <dgm:chPref val="1"/>
        </dgm:presLayoutVars>
      </dgm:prSet>
      <dgm:spPr/>
    </dgm:pt>
    <dgm:pt modelId="{2ACFAE1B-3693-4AEB-A039-43A792D9ABD4}" type="pres">
      <dgm:prSet presAssocID="{67E1B639-DBD8-4D34-AF64-8629D440582C}" presName="sibTrans" presStyleCnt="0"/>
      <dgm:spPr/>
    </dgm:pt>
    <dgm:pt modelId="{B65BE453-08BA-4CCB-AD23-34AD41420C18}" type="pres">
      <dgm:prSet presAssocID="{904BF2BA-F783-406A-BC4B-EF8183CCCA8E}" presName="compNode" presStyleCnt="0"/>
      <dgm:spPr/>
    </dgm:pt>
    <dgm:pt modelId="{E5977706-97C9-4C0B-998E-44D361CA5EFC}" type="pres">
      <dgm:prSet presAssocID="{904BF2BA-F783-406A-BC4B-EF8183CCCA8E}" presName="iconRect" presStyleLbl="node1" presStyleIdx="1" presStyleCnt="3" custScaleX="125690" custScaleY="16174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4DE9A736-19BD-4632-8BD7-3EED8DC4199F}" type="pres">
      <dgm:prSet presAssocID="{904BF2BA-F783-406A-BC4B-EF8183CCCA8E}" presName="spaceRect" presStyleCnt="0"/>
      <dgm:spPr/>
    </dgm:pt>
    <dgm:pt modelId="{A7CAD742-663F-44EA-91F1-D7EC98E389AE}" type="pres">
      <dgm:prSet presAssocID="{904BF2BA-F783-406A-BC4B-EF8183CCCA8E}" presName="textRect" presStyleLbl="revTx" presStyleIdx="1" presStyleCnt="3">
        <dgm:presLayoutVars>
          <dgm:chMax val="1"/>
          <dgm:chPref val="1"/>
        </dgm:presLayoutVars>
      </dgm:prSet>
      <dgm:spPr/>
    </dgm:pt>
    <dgm:pt modelId="{72D40538-3AAC-4889-9DF7-1A8C4BF350AD}" type="pres">
      <dgm:prSet presAssocID="{FF1EF78B-AE77-40FC-BAC8-F1901A0AE313}" presName="sibTrans" presStyleCnt="0"/>
      <dgm:spPr/>
    </dgm:pt>
    <dgm:pt modelId="{FF4F5710-84AF-44B1-9935-4F6050B95EB7}" type="pres">
      <dgm:prSet presAssocID="{F81A40B6-85E2-46CE-9FDC-F1317D2ADB90}" presName="compNode" presStyleCnt="0"/>
      <dgm:spPr/>
    </dgm:pt>
    <dgm:pt modelId="{8ABE4B78-B5EF-49A5-8368-BCCF516EA1FE}" type="pres">
      <dgm:prSet presAssocID="{F81A40B6-85E2-46CE-9FDC-F1317D2ADB90}" presName="iconRect" presStyleLbl="node1" presStyleIdx="2" presStyleCnt="3" custScaleX="154329" custScaleY="14311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C8079F49-7306-429A-A82A-2BE888FC7BFE}" type="pres">
      <dgm:prSet presAssocID="{F81A40B6-85E2-46CE-9FDC-F1317D2ADB90}" presName="spaceRect" presStyleCnt="0"/>
      <dgm:spPr/>
    </dgm:pt>
    <dgm:pt modelId="{478E9E0C-4992-4B83-8130-8FED1DF1D63D}" type="pres">
      <dgm:prSet presAssocID="{F81A40B6-85E2-46CE-9FDC-F1317D2ADB90}" presName="textRect" presStyleLbl="revTx" presStyleIdx="2" presStyleCnt="3">
        <dgm:presLayoutVars>
          <dgm:chMax val="1"/>
          <dgm:chPref val="1"/>
        </dgm:presLayoutVars>
      </dgm:prSet>
      <dgm:spPr/>
    </dgm:pt>
  </dgm:ptLst>
  <dgm:cxnLst>
    <dgm:cxn modelId="{7EED836E-9A30-4688-A2C1-488834C36A9D}" type="presOf" srcId="{904BF2BA-F783-406A-BC4B-EF8183CCCA8E}" destId="{A7CAD742-663F-44EA-91F1-D7EC98E389AE}" srcOrd="0" destOrd="0" presId="urn:microsoft.com/office/officeart/2018/2/layout/IconLabelList"/>
    <dgm:cxn modelId="{ECB56753-8F91-440B-BF62-7925E14BAB62}" type="presOf" srcId="{6A0BE316-86A2-4491-9CB7-6F9AF7505756}" destId="{DE429CD0-D08B-455A-A6BC-5AF17C7B2FFB}" srcOrd="0" destOrd="0" presId="urn:microsoft.com/office/officeart/2018/2/layout/IconLabelList"/>
    <dgm:cxn modelId="{0A1E3F58-F78C-48D5-8AD6-B870472977C5}" type="presOf" srcId="{3DEC4D3B-FA0F-42F0-B144-162314FA97B8}" destId="{4E288391-1F27-47FA-B57A-4CA53CDE0871}" srcOrd="0" destOrd="0" presId="urn:microsoft.com/office/officeart/2018/2/layout/IconLabelList"/>
    <dgm:cxn modelId="{3733BB90-0164-4562-9575-C618E3FFCCD7}" type="presOf" srcId="{F81A40B6-85E2-46CE-9FDC-F1317D2ADB90}" destId="{478E9E0C-4992-4B83-8130-8FED1DF1D63D}" srcOrd="0" destOrd="0" presId="urn:microsoft.com/office/officeart/2018/2/layout/IconLabelList"/>
    <dgm:cxn modelId="{3802C0AE-7B7E-4EBE-A84A-50859C6566D5}" srcId="{6A0BE316-86A2-4491-9CB7-6F9AF7505756}" destId="{904BF2BA-F783-406A-BC4B-EF8183CCCA8E}" srcOrd="1" destOrd="0" parTransId="{04200AA1-F70E-404A-8CFC-72502E1CC8FD}" sibTransId="{FF1EF78B-AE77-40FC-BAC8-F1901A0AE313}"/>
    <dgm:cxn modelId="{2BA336CA-7AB0-4BB7-BB77-F9324BFB22ED}" srcId="{6A0BE316-86A2-4491-9CB7-6F9AF7505756}" destId="{F81A40B6-85E2-46CE-9FDC-F1317D2ADB90}" srcOrd="2" destOrd="0" parTransId="{4DB1E9BF-75D0-4853-A662-EDF749ED080A}" sibTransId="{0E5AABC9-734C-43E2-97EA-CF9D6AFDAA24}"/>
    <dgm:cxn modelId="{C37B35DB-3F80-41F5-AE09-D87E72624951}" srcId="{6A0BE316-86A2-4491-9CB7-6F9AF7505756}" destId="{3DEC4D3B-FA0F-42F0-B144-162314FA97B8}" srcOrd="0" destOrd="0" parTransId="{9B90720E-A25C-483B-9942-02975E8DEF16}" sibTransId="{67E1B639-DBD8-4D34-AF64-8629D440582C}"/>
    <dgm:cxn modelId="{B2F586D7-B680-47EF-B53A-E72B55AD8828}" type="presParOf" srcId="{DE429CD0-D08B-455A-A6BC-5AF17C7B2FFB}" destId="{DB6B48AB-C88D-475B-AFB6-532EDC22A414}" srcOrd="0" destOrd="0" presId="urn:microsoft.com/office/officeart/2018/2/layout/IconLabelList"/>
    <dgm:cxn modelId="{29C7A947-EFAB-4043-B80E-B5ABADDDB854}" type="presParOf" srcId="{DB6B48AB-C88D-475B-AFB6-532EDC22A414}" destId="{E282A0CE-3B7D-4DBD-9A6C-18E2E4A6C02C}" srcOrd="0" destOrd="0" presId="urn:microsoft.com/office/officeart/2018/2/layout/IconLabelList"/>
    <dgm:cxn modelId="{9A2AD01E-FD41-4FFB-8327-1221A33E4D16}" type="presParOf" srcId="{DB6B48AB-C88D-475B-AFB6-532EDC22A414}" destId="{20765117-393D-4D00-8712-FFB7C4DF1167}" srcOrd="1" destOrd="0" presId="urn:microsoft.com/office/officeart/2018/2/layout/IconLabelList"/>
    <dgm:cxn modelId="{20B26AD4-20D3-421B-B2C7-47465940DE73}" type="presParOf" srcId="{DB6B48AB-C88D-475B-AFB6-532EDC22A414}" destId="{4E288391-1F27-47FA-B57A-4CA53CDE0871}" srcOrd="2" destOrd="0" presId="urn:microsoft.com/office/officeart/2018/2/layout/IconLabelList"/>
    <dgm:cxn modelId="{D242052F-C75C-456D-9533-DED913F2F436}" type="presParOf" srcId="{DE429CD0-D08B-455A-A6BC-5AF17C7B2FFB}" destId="{2ACFAE1B-3693-4AEB-A039-43A792D9ABD4}" srcOrd="1" destOrd="0" presId="urn:microsoft.com/office/officeart/2018/2/layout/IconLabelList"/>
    <dgm:cxn modelId="{66810E8C-52AD-46D1-B04C-455FA5714AE0}" type="presParOf" srcId="{DE429CD0-D08B-455A-A6BC-5AF17C7B2FFB}" destId="{B65BE453-08BA-4CCB-AD23-34AD41420C18}" srcOrd="2" destOrd="0" presId="urn:microsoft.com/office/officeart/2018/2/layout/IconLabelList"/>
    <dgm:cxn modelId="{C896FD43-5635-4F5D-B635-73E78FCAD460}" type="presParOf" srcId="{B65BE453-08BA-4CCB-AD23-34AD41420C18}" destId="{E5977706-97C9-4C0B-998E-44D361CA5EFC}" srcOrd="0" destOrd="0" presId="urn:microsoft.com/office/officeart/2018/2/layout/IconLabelList"/>
    <dgm:cxn modelId="{39C626E0-D5D2-48D6-8592-F5252AC8C344}" type="presParOf" srcId="{B65BE453-08BA-4CCB-AD23-34AD41420C18}" destId="{4DE9A736-19BD-4632-8BD7-3EED8DC4199F}" srcOrd="1" destOrd="0" presId="urn:microsoft.com/office/officeart/2018/2/layout/IconLabelList"/>
    <dgm:cxn modelId="{21B72E50-887A-4808-B11F-695474C86901}" type="presParOf" srcId="{B65BE453-08BA-4CCB-AD23-34AD41420C18}" destId="{A7CAD742-663F-44EA-91F1-D7EC98E389AE}" srcOrd="2" destOrd="0" presId="urn:microsoft.com/office/officeart/2018/2/layout/IconLabelList"/>
    <dgm:cxn modelId="{882E5675-1511-4DF5-9650-83AE0DFC66E7}" type="presParOf" srcId="{DE429CD0-D08B-455A-A6BC-5AF17C7B2FFB}" destId="{72D40538-3AAC-4889-9DF7-1A8C4BF350AD}" srcOrd="3" destOrd="0" presId="urn:microsoft.com/office/officeart/2018/2/layout/IconLabelList"/>
    <dgm:cxn modelId="{604D91EB-28CA-4808-A18E-643EDC6DA205}" type="presParOf" srcId="{DE429CD0-D08B-455A-A6BC-5AF17C7B2FFB}" destId="{FF4F5710-84AF-44B1-9935-4F6050B95EB7}" srcOrd="4" destOrd="0" presId="urn:microsoft.com/office/officeart/2018/2/layout/IconLabelList"/>
    <dgm:cxn modelId="{2582E099-F0EE-4F46-BBFC-D60883B0271D}" type="presParOf" srcId="{FF4F5710-84AF-44B1-9935-4F6050B95EB7}" destId="{8ABE4B78-B5EF-49A5-8368-BCCF516EA1FE}" srcOrd="0" destOrd="0" presId="urn:microsoft.com/office/officeart/2018/2/layout/IconLabelList"/>
    <dgm:cxn modelId="{4EC24921-D5F6-4CEC-AA97-64603C078C68}" type="presParOf" srcId="{FF4F5710-84AF-44B1-9935-4F6050B95EB7}" destId="{C8079F49-7306-429A-A82A-2BE888FC7BFE}" srcOrd="1" destOrd="0" presId="urn:microsoft.com/office/officeart/2018/2/layout/IconLabelList"/>
    <dgm:cxn modelId="{523C4BF4-E8DF-4618-B06A-E25D71431A19}" type="presParOf" srcId="{FF4F5710-84AF-44B1-9935-4F6050B95EB7}" destId="{478E9E0C-4992-4B83-8130-8FED1DF1D63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B27143-B438-4FB1-87F0-D9FF3CB4E016}" type="doc">
      <dgm:prSet loTypeId="urn:microsoft.com/office/officeart/2018/2/layout/IconCircleList" loCatId="icon" qsTypeId="urn:microsoft.com/office/officeart/2005/8/quickstyle/simple1#5" qsCatId="simple" csTypeId="urn:microsoft.com/office/officeart/2005/8/colors/accent3_2#6" csCatId="accent3" phldr="1"/>
      <dgm:spPr/>
      <dgm:t>
        <a:bodyPr/>
        <a:lstStyle/>
        <a:p>
          <a:endParaRPr lang="en-US"/>
        </a:p>
      </dgm:t>
    </dgm:pt>
    <dgm:pt modelId="{C9F23FAD-1F5D-4710-B11E-B1C80609D351}">
      <dgm:prSet/>
      <dgm:spPr/>
      <dgm:t>
        <a:bodyPr/>
        <a:lstStyle/>
        <a:p>
          <a:r>
            <a:rPr lang="en-GB"/>
            <a:t>Money!!</a:t>
          </a:r>
          <a:endParaRPr lang="en-US"/>
        </a:p>
      </dgm:t>
    </dgm:pt>
    <dgm:pt modelId="{23DB7748-1271-436E-9AD0-280034F451F9}" type="parTrans" cxnId="{B0329488-DC85-40AD-A904-7FF71D935577}">
      <dgm:prSet/>
      <dgm:spPr/>
      <dgm:t>
        <a:bodyPr/>
        <a:lstStyle/>
        <a:p>
          <a:endParaRPr lang="en-US"/>
        </a:p>
      </dgm:t>
    </dgm:pt>
    <dgm:pt modelId="{6ACB0BAC-15FA-4E8B-91D3-4D8B8566BBC1}" type="sibTrans" cxnId="{B0329488-DC85-40AD-A904-7FF71D935577}">
      <dgm:prSet/>
      <dgm:spPr/>
      <dgm:t>
        <a:bodyPr/>
        <a:lstStyle/>
        <a:p>
          <a:endParaRPr lang="en-US"/>
        </a:p>
      </dgm:t>
    </dgm:pt>
    <dgm:pt modelId="{DE924403-785B-42E1-BB40-E69E7D9BCC97}">
      <dgm:prSet/>
      <dgm:spPr/>
      <dgm:t>
        <a:bodyPr/>
        <a:lstStyle/>
        <a:p>
          <a:r>
            <a:rPr lang="en-GB" dirty="0"/>
            <a:t>Meet new friends</a:t>
          </a:r>
          <a:endParaRPr lang="en-US" dirty="0"/>
        </a:p>
      </dgm:t>
    </dgm:pt>
    <dgm:pt modelId="{A5A068AC-BD97-4719-BDFF-F5A08A0B5AE8}" type="parTrans" cxnId="{18169917-7F14-4CCC-8352-35BA2972505B}">
      <dgm:prSet/>
      <dgm:spPr/>
      <dgm:t>
        <a:bodyPr/>
        <a:lstStyle/>
        <a:p>
          <a:endParaRPr lang="en-US"/>
        </a:p>
      </dgm:t>
    </dgm:pt>
    <dgm:pt modelId="{2A527D31-FCF3-4BC0-943B-7A4E783DADF7}" type="sibTrans" cxnId="{18169917-7F14-4CCC-8352-35BA2972505B}">
      <dgm:prSet/>
      <dgm:spPr/>
      <dgm:t>
        <a:bodyPr/>
        <a:lstStyle/>
        <a:p>
          <a:endParaRPr lang="en-US"/>
        </a:p>
      </dgm:t>
    </dgm:pt>
    <dgm:pt modelId="{253F3F66-D48F-46F6-88CE-CE86983E4068}">
      <dgm:prSet/>
      <dgm:spPr/>
      <dgm:t>
        <a:bodyPr/>
        <a:lstStyle/>
        <a:p>
          <a:r>
            <a:rPr lang="en-GB"/>
            <a:t>New experiences</a:t>
          </a:r>
          <a:endParaRPr lang="en-US"/>
        </a:p>
      </dgm:t>
    </dgm:pt>
    <dgm:pt modelId="{22272BD0-3A50-483E-901B-D584BA82816E}" type="parTrans" cxnId="{F5A08621-939E-4D56-A472-87010391AC8D}">
      <dgm:prSet/>
      <dgm:spPr/>
      <dgm:t>
        <a:bodyPr/>
        <a:lstStyle/>
        <a:p>
          <a:endParaRPr lang="en-US"/>
        </a:p>
      </dgm:t>
    </dgm:pt>
    <dgm:pt modelId="{27A74CAD-4C75-4475-BEC5-BFB53F7950A6}" type="sibTrans" cxnId="{F5A08621-939E-4D56-A472-87010391AC8D}">
      <dgm:prSet/>
      <dgm:spPr/>
      <dgm:t>
        <a:bodyPr/>
        <a:lstStyle/>
        <a:p>
          <a:endParaRPr lang="en-US"/>
        </a:p>
      </dgm:t>
    </dgm:pt>
    <dgm:pt modelId="{14153975-2834-4EB9-B3AD-1B3318A3A566}">
      <dgm:prSet/>
      <dgm:spPr/>
      <dgm:t>
        <a:bodyPr/>
        <a:lstStyle/>
        <a:p>
          <a:r>
            <a:rPr lang="en-GB"/>
            <a:t>New responsibilities (Importance of reliability/punctuality) </a:t>
          </a:r>
          <a:endParaRPr lang="en-US"/>
        </a:p>
      </dgm:t>
    </dgm:pt>
    <dgm:pt modelId="{2F62A99F-1D38-4E72-8760-FF49A2A893A1}" type="parTrans" cxnId="{E4D8D1D0-D785-4984-8C4D-B10556FE1E13}">
      <dgm:prSet/>
      <dgm:spPr/>
      <dgm:t>
        <a:bodyPr/>
        <a:lstStyle/>
        <a:p>
          <a:endParaRPr lang="en-US"/>
        </a:p>
      </dgm:t>
    </dgm:pt>
    <dgm:pt modelId="{167E0E0D-7CA5-45FB-A3FF-1C6E395370B3}" type="sibTrans" cxnId="{E4D8D1D0-D785-4984-8C4D-B10556FE1E13}">
      <dgm:prSet/>
      <dgm:spPr/>
      <dgm:t>
        <a:bodyPr/>
        <a:lstStyle/>
        <a:p>
          <a:endParaRPr lang="en-US"/>
        </a:p>
      </dgm:t>
    </dgm:pt>
    <dgm:pt modelId="{57587D77-BE17-470E-8770-37BD949E643C}">
      <dgm:prSet/>
      <dgm:spPr/>
      <dgm:t>
        <a:bodyPr/>
        <a:lstStyle/>
        <a:p>
          <a:r>
            <a:rPr lang="en-GB"/>
            <a:t>Learn new skills &amp; offers numerous teamwork </a:t>
          </a:r>
          <a:r>
            <a:rPr lang="en-GB" err="1"/>
            <a:t>opps</a:t>
          </a:r>
          <a:r>
            <a:rPr lang="en-GB"/>
            <a:t>.</a:t>
          </a:r>
          <a:endParaRPr lang="en-US"/>
        </a:p>
      </dgm:t>
    </dgm:pt>
    <dgm:pt modelId="{02890C8A-CB72-4C12-AA75-91A5F50BE15C}" type="parTrans" cxnId="{07BE0065-8952-4364-9506-FEA2F4701833}">
      <dgm:prSet/>
      <dgm:spPr/>
      <dgm:t>
        <a:bodyPr/>
        <a:lstStyle/>
        <a:p>
          <a:endParaRPr lang="en-US"/>
        </a:p>
      </dgm:t>
    </dgm:pt>
    <dgm:pt modelId="{02FD2F53-24CB-4B7C-8E2B-4E0370D88237}" type="sibTrans" cxnId="{07BE0065-8952-4364-9506-FEA2F4701833}">
      <dgm:prSet/>
      <dgm:spPr/>
      <dgm:t>
        <a:bodyPr/>
        <a:lstStyle/>
        <a:p>
          <a:endParaRPr lang="en-US"/>
        </a:p>
      </dgm:t>
    </dgm:pt>
    <dgm:pt modelId="{0AD61B50-2B22-48A1-B2D1-0365A03A10F9}">
      <dgm:prSet/>
      <dgm:spPr/>
      <dgm:t>
        <a:bodyPr/>
        <a:lstStyle/>
        <a:p>
          <a:r>
            <a:rPr lang="en-GB"/>
            <a:t>Broader outlook on life outside school</a:t>
          </a:r>
          <a:endParaRPr lang="en-US"/>
        </a:p>
      </dgm:t>
    </dgm:pt>
    <dgm:pt modelId="{88B96A53-F799-4077-AD7C-7742D75F449E}" type="parTrans" cxnId="{AAD60E61-9E6F-4A84-B883-2A9E6413645B}">
      <dgm:prSet/>
      <dgm:spPr/>
      <dgm:t>
        <a:bodyPr/>
        <a:lstStyle/>
        <a:p>
          <a:endParaRPr lang="en-US"/>
        </a:p>
      </dgm:t>
    </dgm:pt>
    <dgm:pt modelId="{14AAA127-4127-4913-88F3-9409547F2C7E}" type="sibTrans" cxnId="{AAD60E61-9E6F-4A84-B883-2A9E6413645B}">
      <dgm:prSet/>
      <dgm:spPr/>
      <dgm:t>
        <a:bodyPr/>
        <a:lstStyle/>
        <a:p>
          <a:endParaRPr lang="en-US"/>
        </a:p>
      </dgm:t>
    </dgm:pt>
    <dgm:pt modelId="{F2DDC212-2B4D-4121-867D-C634FBC64F67}">
      <dgm:prSet/>
      <dgm:spPr/>
      <dgm:t>
        <a:bodyPr/>
        <a:lstStyle/>
        <a:p>
          <a:r>
            <a:rPr lang="en-GB"/>
            <a:t>Insight into business or industry (valuable work experience)</a:t>
          </a:r>
          <a:endParaRPr lang="en-US"/>
        </a:p>
      </dgm:t>
    </dgm:pt>
    <dgm:pt modelId="{9F22D341-E8EE-4FA4-B5D3-E1FF38B984C2}" type="parTrans" cxnId="{3EC7308E-3398-44BE-B2C7-FACF92091EFE}">
      <dgm:prSet/>
      <dgm:spPr/>
      <dgm:t>
        <a:bodyPr/>
        <a:lstStyle/>
        <a:p>
          <a:endParaRPr lang="en-US"/>
        </a:p>
      </dgm:t>
    </dgm:pt>
    <dgm:pt modelId="{065EF43C-7AED-4A94-BF03-E44A54ED894E}" type="sibTrans" cxnId="{3EC7308E-3398-44BE-B2C7-FACF92091EFE}">
      <dgm:prSet/>
      <dgm:spPr/>
      <dgm:t>
        <a:bodyPr/>
        <a:lstStyle/>
        <a:p>
          <a:endParaRPr lang="en-US"/>
        </a:p>
      </dgm:t>
    </dgm:pt>
    <dgm:pt modelId="{D04AE1D9-4796-4266-B9A2-5F69409DD0B8}" type="pres">
      <dgm:prSet presAssocID="{12B27143-B438-4FB1-87F0-D9FF3CB4E016}" presName="root" presStyleCnt="0">
        <dgm:presLayoutVars>
          <dgm:dir/>
          <dgm:resizeHandles val="exact"/>
        </dgm:presLayoutVars>
      </dgm:prSet>
      <dgm:spPr/>
    </dgm:pt>
    <dgm:pt modelId="{2B381406-7FDF-4A76-A8DE-DC6FB556AA7D}" type="pres">
      <dgm:prSet presAssocID="{12B27143-B438-4FB1-87F0-D9FF3CB4E016}" presName="container" presStyleCnt="0">
        <dgm:presLayoutVars>
          <dgm:dir/>
          <dgm:resizeHandles val="exact"/>
        </dgm:presLayoutVars>
      </dgm:prSet>
      <dgm:spPr/>
    </dgm:pt>
    <dgm:pt modelId="{16C1CADE-947D-48A2-AE9C-008A67730963}" type="pres">
      <dgm:prSet presAssocID="{C9F23FAD-1F5D-4710-B11E-B1C80609D351}" presName="compNode" presStyleCnt="0"/>
      <dgm:spPr/>
    </dgm:pt>
    <dgm:pt modelId="{56DCCE04-E19B-4E87-A741-2D7DD436355F}" type="pres">
      <dgm:prSet presAssocID="{C9F23FAD-1F5D-4710-B11E-B1C80609D351}" presName="iconBgRect" presStyleLbl="bgShp" presStyleIdx="0" presStyleCnt="7"/>
      <dgm:spPr/>
    </dgm:pt>
    <dgm:pt modelId="{4FE525FD-16E2-4824-899B-D90F1C24B8F1}" type="pres">
      <dgm:prSet presAssocID="{C9F23FAD-1F5D-4710-B11E-B1C80609D351}"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llar"/>
        </a:ext>
      </dgm:extLst>
    </dgm:pt>
    <dgm:pt modelId="{6754D572-7D89-46C2-99E6-E6E7F308D2EB}" type="pres">
      <dgm:prSet presAssocID="{C9F23FAD-1F5D-4710-B11E-B1C80609D351}" presName="spaceRect" presStyleCnt="0"/>
      <dgm:spPr/>
    </dgm:pt>
    <dgm:pt modelId="{47F017B0-7FAA-4A33-8777-4FCA4B03E639}" type="pres">
      <dgm:prSet presAssocID="{C9F23FAD-1F5D-4710-B11E-B1C80609D351}" presName="textRect" presStyleLbl="revTx" presStyleIdx="0" presStyleCnt="7">
        <dgm:presLayoutVars>
          <dgm:chMax val="1"/>
          <dgm:chPref val="1"/>
        </dgm:presLayoutVars>
      </dgm:prSet>
      <dgm:spPr/>
    </dgm:pt>
    <dgm:pt modelId="{F9F20E99-BC65-40F5-8354-8481F8D3D631}" type="pres">
      <dgm:prSet presAssocID="{6ACB0BAC-15FA-4E8B-91D3-4D8B8566BBC1}" presName="sibTrans" presStyleLbl="sibTrans2D1" presStyleIdx="0" presStyleCnt="0"/>
      <dgm:spPr/>
    </dgm:pt>
    <dgm:pt modelId="{DC3DA5FF-9205-4304-AD25-1951F148224C}" type="pres">
      <dgm:prSet presAssocID="{DE924403-785B-42E1-BB40-E69E7D9BCC97}" presName="compNode" presStyleCnt="0"/>
      <dgm:spPr/>
    </dgm:pt>
    <dgm:pt modelId="{15C6D818-9E58-4D8D-9D84-C6B6FD34E1D2}" type="pres">
      <dgm:prSet presAssocID="{DE924403-785B-42E1-BB40-E69E7D9BCC97}" presName="iconBgRect" presStyleLbl="bgShp" presStyleIdx="1" presStyleCnt="7"/>
      <dgm:spPr/>
    </dgm:pt>
    <dgm:pt modelId="{670EB70D-83DC-44A9-A3A3-749AC7BB107F}" type="pres">
      <dgm:prSet presAssocID="{DE924403-785B-42E1-BB40-E69E7D9BCC97}"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A7CF176-A95F-4707-AE00-AF66601CDC01}" type="pres">
      <dgm:prSet presAssocID="{DE924403-785B-42E1-BB40-E69E7D9BCC97}" presName="spaceRect" presStyleCnt="0"/>
      <dgm:spPr/>
    </dgm:pt>
    <dgm:pt modelId="{C9406250-40A7-437E-9FC6-0D9B1426C1EC}" type="pres">
      <dgm:prSet presAssocID="{DE924403-785B-42E1-BB40-E69E7D9BCC97}" presName="textRect" presStyleLbl="revTx" presStyleIdx="1" presStyleCnt="7">
        <dgm:presLayoutVars>
          <dgm:chMax val="1"/>
          <dgm:chPref val="1"/>
        </dgm:presLayoutVars>
      </dgm:prSet>
      <dgm:spPr/>
    </dgm:pt>
    <dgm:pt modelId="{1BAE1DF7-4455-456A-912F-CEF677652093}" type="pres">
      <dgm:prSet presAssocID="{2A527D31-FCF3-4BC0-943B-7A4E783DADF7}" presName="sibTrans" presStyleLbl="sibTrans2D1" presStyleIdx="0" presStyleCnt="0"/>
      <dgm:spPr/>
    </dgm:pt>
    <dgm:pt modelId="{71B34C28-2C51-4D23-AFCF-AFEF4B111607}" type="pres">
      <dgm:prSet presAssocID="{253F3F66-D48F-46F6-88CE-CE86983E4068}" presName="compNode" presStyleCnt="0"/>
      <dgm:spPr/>
    </dgm:pt>
    <dgm:pt modelId="{F08D4CB6-27D9-4385-8CE4-3D6BAE7F0CDD}" type="pres">
      <dgm:prSet presAssocID="{253F3F66-D48F-46F6-88CE-CE86983E4068}" presName="iconBgRect" presStyleLbl="bgShp" presStyleIdx="2" presStyleCnt="7"/>
      <dgm:spPr/>
    </dgm:pt>
    <dgm:pt modelId="{04A3E003-C1B7-4103-96BB-36BEBBCE4916}" type="pres">
      <dgm:prSet presAssocID="{253F3F66-D48F-46F6-88CE-CE86983E4068}"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Aeroplane"/>
        </a:ext>
      </dgm:extLst>
    </dgm:pt>
    <dgm:pt modelId="{9ABCD1B6-F668-466E-AFFE-31E17419973B}" type="pres">
      <dgm:prSet presAssocID="{253F3F66-D48F-46F6-88CE-CE86983E4068}" presName="spaceRect" presStyleCnt="0"/>
      <dgm:spPr/>
    </dgm:pt>
    <dgm:pt modelId="{6591EFE5-6740-462D-8404-2FF1409D2BE2}" type="pres">
      <dgm:prSet presAssocID="{253F3F66-D48F-46F6-88CE-CE86983E4068}" presName="textRect" presStyleLbl="revTx" presStyleIdx="2" presStyleCnt="7">
        <dgm:presLayoutVars>
          <dgm:chMax val="1"/>
          <dgm:chPref val="1"/>
        </dgm:presLayoutVars>
      </dgm:prSet>
      <dgm:spPr/>
    </dgm:pt>
    <dgm:pt modelId="{1CAF863A-0F79-4A6D-81FD-3A769077D9CC}" type="pres">
      <dgm:prSet presAssocID="{27A74CAD-4C75-4475-BEC5-BFB53F7950A6}" presName="sibTrans" presStyleLbl="sibTrans2D1" presStyleIdx="0" presStyleCnt="0"/>
      <dgm:spPr/>
    </dgm:pt>
    <dgm:pt modelId="{8B2DA534-327D-4B33-8C36-AF0C8FF874AB}" type="pres">
      <dgm:prSet presAssocID="{14153975-2834-4EB9-B3AD-1B3318A3A566}" presName="compNode" presStyleCnt="0"/>
      <dgm:spPr/>
    </dgm:pt>
    <dgm:pt modelId="{F33B69AC-6D43-4B57-B8A7-5C430600FA5F}" type="pres">
      <dgm:prSet presAssocID="{14153975-2834-4EB9-B3AD-1B3318A3A566}" presName="iconBgRect" presStyleLbl="bgShp" presStyleIdx="3" presStyleCnt="7"/>
      <dgm:spPr/>
    </dgm:pt>
    <dgm:pt modelId="{D5AA1201-BB40-4BF5-B9A0-45EF78A7A6FF}" type="pres">
      <dgm:prSet presAssocID="{14153975-2834-4EB9-B3AD-1B3318A3A566}"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3324327A-7F8E-47E9-9492-C76EC85A0DDB}" type="pres">
      <dgm:prSet presAssocID="{14153975-2834-4EB9-B3AD-1B3318A3A566}" presName="spaceRect" presStyleCnt="0"/>
      <dgm:spPr/>
    </dgm:pt>
    <dgm:pt modelId="{FA1461C2-3D8E-40C0-A69C-2F466E94D7DA}" type="pres">
      <dgm:prSet presAssocID="{14153975-2834-4EB9-B3AD-1B3318A3A566}" presName="textRect" presStyleLbl="revTx" presStyleIdx="3" presStyleCnt="7" custScaleX="108908">
        <dgm:presLayoutVars>
          <dgm:chMax val="1"/>
          <dgm:chPref val="1"/>
        </dgm:presLayoutVars>
      </dgm:prSet>
      <dgm:spPr/>
    </dgm:pt>
    <dgm:pt modelId="{9D8DF945-59AA-4823-996C-3776D8A2BCFB}" type="pres">
      <dgm:prSet presAssocID="{167E0E0D-7CA5-45FB-A3FF-1C6E395370B3}" presName="sibTrans" presStyleLbl="sibTrans2D1" presStyleIdx="0" presStyleCnt="0"/>
      <dgm:spPr/>
    </dgm:pt>
    <dgm:pt modelId="{64755C9D-2C8E-4143-815D-480E96A9014F}" type="pres">
      <dgm:prSet presAssocID="{57587D77-BE17-470E-8770-37BD949E643C}" presName="compNode" presStyleCnt="0"/>
      <dgm:spPr/>
    </dgm:pt>
    <dgm:pt modelId="{45978B03-2FF1-4D00-8799-951A4B57E201}" type="pres">
      <dgm:prSet presAssocID="{57587D77-BE17-470E-8770-37BD949E643C}" presName="iconBgRect" presStyleLbl="bgShp" presStyleIdx="4" presStyleCnt="7"/>
      <dgm:spPr/>
    </dgm:pt>
    <dgm:pt modelId="{73F0E07E-8D83-4FEB-8EF5-36D6E56F15D3}" type="pres">
      <dgm:prSet presAssocID="{57587D77-BE17-470E-8770-37BD949E643C}"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ead with Gears"/>
        </a:ext>
      </dgm:extLst>
    </dgm:pt>
    <dgm:pt modelId="{993E5440-9A75-4B6B-A580-C13382B968DF}" type="pres">
      <dgm:prSet presAssocID="{57587D77-BE17-470E-8770-37BD949E643C}" presName="spaceRect" presStyleCnt="0"/>
      <dgm:spPr/>
    </dgm:pt>
    <dgm:pt modelId="{829399B7-0133-41CF-9ED7-F608793DD9BC}" type="pres">
      <dgm:prSet presAssocID="{57587D77-BE17-470E-8770-37BD949E643C}" presName="textRect" presStyleLbl="revTx" presStyleIdx="4" presStyleCnt="7">
        <dgm:presLayoutVars>
          <dgm:chMax val="1"/>
          <dgm:chPref val="1"/>
        </dgm:presLayoutVars>
      </dgm:prSet>
      <dgm:spPr/>
    </dgm:pt>
    <dgm:pt modelId="{6AC6B8A0-211E-469A-AE6B-B88183E338DB}" type="pres">
      <dgm:prSet presAssocID="{02FD2F53-24CB-4B7C-8E2B-4E0370D88237}" presName="sibTrans" presStyleLbl="sibTrans2D1" presStyleIdx="0" presStyleCnt="0"/>
      <dgm:spPr/>
    </dgm:pt>
    <dgm:pt modelId="{8C3ACD37-1254-483C-BC66-699D6A20A6D1}" type="pres">
      <dgm:prSet presAssocID="{0AD61B50-2B22-48A1-B2D1-0365A03A10F9}" presName="compNode" presStyleCnt="0"/>
      <dgm:spPr/>
    </dgm:pt>
    <dgm:pt modelId="{DFB250CE-F0BE-4132-9933-FDAB97C426C8}" type="pres">
      <dgm:prSet presAssocID="{0AD61B50-2B22-48A1-B2D1-0365A03A10F9}" presName="iconBgRect" presStyleLbl="bgShp" presStyleIdx="5" presStyleCnt="7"/>
      <dgm:spPr/>
    </dgm:pt>
    <dgm:pt modelId="{51857158-A2E9-4D05-A11D-82216D828AB1}" type="pres">
      <dgm:prSet presAssocID="{0AD61B50-2B22-48A1-B2D1-0365A03A10F9}"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88273ED3-4D59-4232-9995-90600817DDBD}" type="pres">
      <dgm:prSet presAssocID="{0AD61B50-2B22-48A1-B2D1-0365A03A10F9}" presName="spaceRect" presStyleCnt="0"/>
      <dgm:spPr/>
    </dgm:pt>
    <dgm:pt modelId="{8FACE449-B45E-4154-8F8C-91870574B5D2}" type="pres">
      <dgm:prSet presAssocID="{0AD61B50-2B22-48A1-B2D1-0365A03A10F9}" presName="textRect" presStyleLbl="revTx" presStyleIdx="5" presStyleCnt="7">
        <dgm:presLayoutVars>
          <dgm:chMax val="1"/>
          <dgm:chPref val="1"/>
        </dgm:presLayoutVars>
      </dgm:prSet>
      <dgm:spPr/>
    </dgm:pt>
    <dgm:pt modelId="{3D04F52B-1B54-4A51-96EE-7CB78725108C}" type="pres">
      <dgm:prSet presAssocID="{14AAA127-4127-4913-88F3-9409547F2C7E}" presName="sibTrans" presStyleLbl="sibTrans2D1" presStyleIdx="0" presStyleCnt="0"/>
      <dgm:spPr/>
    </dgm:pt>
    <dgm:pt modelId="{9933DC66-D746-4F15-B445-3AD7C7FCFD53}" type="pres">
      <dgm:prSet presAssocID="{F2DDC212-2B4D-4121-867D-C634FBC64F67}" presName="compNode" presStyleCnt="0"/>
      <dgm:spPr/>
    </dgm:pt>
    <dgm:pt modelId="{B2A1DEF5-F424-46D7-9393-710ACC49D9CC}" type="pres">
      <dgm:prSet presAssocID="{F2DDC212-2B4D-4121-867D-C634FBC64F67}" presName="iconBgRect" presStyleLbl="bgShp" presStyleIdx="6" presStyleCnt="7"/>
      <dgm:spPr/>
    </dgm:pt>
    <dgm:pt modelId="{F46B8228-30F8-438B-B649-774276F28678}" type="pres">
      <dgm:prSet presAssocID="{F2DDC212-2B4D-4121-867D-C634FBC64F67}"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Diamond"/>
        </a:ext>
      </dgm:extLst>
    </dgm:pt>
    <dgm:pt modelId="{F86FB0DD-2461-46DF-817B-8D78B426C881}" type="pres">
      <dgm:prSet presAssocID="{F2DDC212-2B4D-4121-867D-C634FBC64F67}" presName="spaceRect" presStyleCnt="0"/>
      <dgm:spPr/>
    </dgm:pt>
    <dgm:pt modelId="{72F9B7A4-A12F-4C2E-8B8F-737644D79DF1}" type="pres">
      <dgm:prSet presAssocID="{F2DDC212-2B4D-4121-867D-C634FBC64F67}" presName="textRect" presStyleLbl="revTx" presStyleIdx="6" presStyleCnt="7">
        <dgm:presLayoutVars>
          <dgm:chMax val="1"/>
          <dgm:chPref val="1"/>
        </dgm:presLayoutVars>
      </dgm:prSet>
      <dgm:spPr/>
    </dgm:pt>
  </dgm:ptLst>
  <dgm:cxnLst>
    <dgm:cxn modelId="{22E38303-A0DF-4419-9503-515E7F36F495}" type="presOf" srcId="{6ACB0BAC-15FA-4E8B-91D3-4D8B8566BBC1}" destId="{F9F20E99-BC65-40F5-8354-8481F8D3D631}" srcOrd="0" destOrd="0" presId="urn:microsoft.com/office/officeart/2018/2/layout/IconCircleList"/>
    <dgm:cxn modelId="{18169917-7F14-4CCC-8352-35BA2972505B}" srcId="{12B27143-B438-4FB1-87F0-D9FF3CB4E016}" destId="{DE924403-785B-42E1-BB40-E69E7D9BCC97}" srcOrd="1" destOrd="0" parTransId="{A5A068AC-BD97-4719-BDFF-F5A08A0B5AE8}" sibTransId="{2A527D31-FCF3-4BC0-943B-7A4E783DADF7}"/>
    <dgm:cxn modelId="{F5A08621-939E-4D56-A472-87010391AC8D}" srcId="{12B27143-B438-4FB1-87F0-D9FF3CB4E016}" destId="{253F3F66-D48F-46F6-88CE-CE86983E4068}" srcOrd="2" destOrd="0" parTransId="{22272BD0-3A50-483E-901B-D584BA82816E}" sibTransId="{27A74CAD-4C75-4475-BEC5-BFB53F7950A6}"/>
    <dgm:cxn modelId="{52573F32-5BC9-4197-8BB6-73D95E10FCE2}" type="presOf" srcId="{F2DDC212-2B4D-4121-867D-C634FBC64F67}" destId="{72F9B7A4-A12F-4C2E-8B8F-737644D79DF1}" srcOrd="0" destOrd="0" presId="urn:microsoft.com/office/officeart/2018/2/layout/IconCircleList"/>
    <dgm:cxn modelId="{0DB4913F-B7FF-4590-AB29-3F2783913037}" type="presOf" srcId="{27A74CAD-4C75-4475-BEC5-BFB53F7950A6}" destId="{1CAF863A-0F79-4A6D-81FD-3A769077D9CC}" srcOrd="0" destOrd="0" presId="urn:microsoft.com/office/officeart/2018/2/layout/IconCircleList"/>
    <dgm:cxn modelId="{5F72AD3F-5E69-467C-8E61-79D5F349498A}" type="presOf" srcId="{253F3F66-D48F-46F6-88CE-CE86983E4068}" destId="{6591EFE5-6740-462D-8404-2FF1409D2BE2}" srcOrd="0" destOrd="0" presId="urn:microsoft.com/office/officeart/2018/2/layout/IconCircleList"/>
    <dgm:cxn modelId="{AAD60E61-9E6F-4A84-B883-2A9E6413645B}" srcId="{12B27143-B438-4FB1-87F0-D9FF3CB4E016}" destId="{0AD61B50-2B22-48A1-B2D1-0365A03A10F9}" srcOrd="5" destOrd="0" parTransId="{88B96A53-F799-4077-AD7C-7742D75F449E}" sibTransId="{14AAA127-4127-4913-88F3-9409547F2C7E}"/>
    <dgm:cxn modelId="{CB34B541-5F90-4B31-981E-EDCC8D0096E0}" type="presOf" srcId="{14AAA127-4127-4913-88F3-9409547F2C7E}" destId="{3D04F52B-1B54-4A51-96EE-7CB78725108C}" srcOrd="0" destOrd="0" presId="urn:microsoft.com/office/officeart/2018/2/layout/IconCircleList"/>
    <dgm:cxn modelId="{07BE0065-8952-4364-9506-FEA2F4701833}" srcId="{12B27143-B438-4FB1-87F0-D9FF3CB4E016}" destId="{57587D77-BE17-470E-8770-37BD949E643C}" srcOrd="4" destOrd="0" parTransId="{02890C8A-CB72-4C12-AA75-91A5F50BE15C}" sibTransId="{02FD2F53-24CB-4B7C-8E2B-4E0370D88237}"/>
    <dgm:cxn modelId="{06071F77-68C3-4609-AD88-69098AC22F8B}" type="presOf" srcId="{02FD2F53-24CB-4B7C-8E2B-4E0370D88237}" destId="{6AC6B8A0-211E-469A-AE6B-B88183E338DB}" srcOrd="0" destOrd="0" presId="urn:microsoft.com/office/officeart/2018/2/layout/IconCircleList"/>
    <dgm:cxn modelId="{B0329488-DC85-40AD-A904-7FF71D935577}" srcId="{12B27143-B438-4FB1-87F0-D9FF3CB4E016}" destId="{C9F23FAD-1F5D-4710-B11E-B1C80609D351}" srcOrd="0" destOrd="0" parTransId="{23DB7748-1271-436E-9AD0-280034F451F9}" sibTransId="{6ACB0BAC-15FA-4E8B-91D3-4D8B8566BBC1}"/>
    <dgm:cxn modelId="{3EC7308E-3398-44BE-B2C7-FACF92091EFE}" srcId="{12B27143-B438-4FB1-87F0-D9FF3CB4E016}" destId="{F2DDC212-2B4D-4121-867D-C634FBC64F67}" srcOrd="6" destOrd="0" parTransId="{9F22D341-E8EE-4FA4-B5D3-E1FF38B984C2}" sibTransId="{065EF43C-7AED-4A94-BF03-E44A54ED894E}"/>
    <dgm:cxn modelId="{1990CBB4-13A6-4CC9-9B49-5DB7DD1AD03D}" type="presOf" srcId="{57587D77-BE17-470E-8770-37BD949E643C}" destId="{829399B7-0133-41CF-9ED7-F608793DD9BC}" srcOrd="0" destOrd="0" presId="urn:microsoft.com/office/officeart/2018/2/layout/IconCircleList"/>
    <dgm:cxn modelId="{93AE69BC-A8C7-41F1-AF86-200ED3D2258D}" type="presOf" srcId="{12B27143-B438-4FB1-87F0-D9FF3CB4E016}" destId="{D04AE1D9-4796-4266-B9A2-5F69409DD0B8}" srcOrd="0" destOrd="0" presId="urn:microsoft.com/office/officeart/2018/2/layout/IconCircleList"/>
    <dgm:cxn modelId="{DDD82AC8-5A51-4162-A99A-C9E6A581AA84}" type="presOf" srcId="{2A527D31-FCF3-4BC0-943B-7A4E783DADF7}" destId="{1BAE1DF7-4455-456A-912F-CEF677652093}" srcOrd="0" destOrd="0" presId="urn:microsoft.com/office/officeart/2018/2/layout/IconCircleList"/>
    <dgm:cxn modelId="{E4D8D1D0-D785-4984-8C4D-B10556FE1E13}" srcId="{12B27143-B438-4FB1-87F0-D9FF3CB4E016}" destId="{14153975-2834-4EB9-B3AD-1B3318A3A566}" srcOrd="3" destOrd="0" parTransId="{2F62A99F-1D38-4E72-8760-FF49A2A893A1}" sibTransId="{167E0E0D-7CA5-45FB-A3FF-1C6E395370B3}"/>
    <dgm:cxn modelId="{0BD4EED1-2214-455B-9D48-B490332D5677}" type="presOf" srcId="{DE924403-785B-42E1-BB40-E69E7D9BCC97}" destId="{C9406250-40A7-437E-9FC6-0D9B1426C1EC}" srcOrd="0" destOrd="0" presId="urn:microsoft.com/office/officeart/2018/2/layout/IconCircleList"/>
    <dgm:cxn modelId="{5B8B48DD-8415-439F-AD05-0C8897330F06}" type="presOf" srcId="{0AD61B50-2B22-48A1-B2D1-0365A03A10F9}" destId="{8FACE449-B45E-4154-8F8C-91870574B5D2}" srcOrd="0" destOrd="0" presId="urn:microsoft.com/office/officeart/2018/2/layout/IconCircleList"/>
    <dgm:cxn modelId="{1A27FCEB-A6AE-4435-8AE4-55573F871916}" type="presOf" srcId="{167E0E0D-7CA5-45FB-A3FF-1C6E395370B3}" destId="{9D8DF945-59AA-4823-996C-3776D8A2BCFB}" srcOrd="0" destOrd="0" presId="urn:microsoft.com/office/officeart/2018/2/layout/IconCircleList"/>
    <dgm:cxn modelId="{11F28CF6-1E91-4EBF-A7F7-B7D746CC1938}" type="presOf" srcId="{14153975-2834-4EB9-B3AD-1B3318A3A566}" destId="{FA1461C2-3D8E-40C0-A69C-2F466E94D7DA}" srcOrd="0" destOrd="0" presId="urn:microsoft.com/office/officeart/2018/2/layout/IconCircleList"/>
    <dgm:cxn modelId="{4BAA52FD-0402-4837-931A-3364E09367BB}" type="presOf" srcId="{C9F23FAD-1F5D-4710-B11E-B1C80609D351}" destId="{47F017B0-7FAA-4A33-8777-4FCA4B03E639}" srcOrd="0" destOrd="0" presId="urn:microsoft.com/office/officeart/2018/2/layout/IconCircleList"/>
    <dgm:cxn modelId="{54F13B30-A250-4601-B967-0BD1BA24D0A5}" type="presParOf" srcId="{D04AE1D9-4796-4266-B9A2-5F69409DD0B8}" destId="{2B381406-7FDF-4A76-A8DE-DC6FB556AA7D}" srcOrd="0" destOrd="0" presId="urn:microsoft.com/office/officeart/2018/2/layout/IconCircleList"/>
    <dgm:cxn modelId="{6FF00CCE-215E-496A-AF13-78213207E007}" type="presParOf" srcId="{2B381406-7FDF-4A76-A8DE-DC6FB556AA7D}" destId="{16C1CADE-947D-48A2-AE9C-008A67730963}" srcOrd="0" destOrd="0" presId="urn:microsoft.com/office/officeart/2018/2/layout/IconCircleList"/>
    <dgm:cxn modelId="{2DFDCEB7-F191-4F4C-B803-4FDAD39EF60A}" type="presParOf" srcId="{16C1CADE-947D-48A2-AE9C-008A67730963}" destId="{56DCCE04-E19B-4E87-A741-2D7DD436355F}" srcOrd="0" destOrd="0" presId="urn:microsoft.com/office/officeart/2018/2/layout/IconCircleList"/>
    <dgm:cxn modelId="{623ED361-DBA0-455A-A0FC-86B40900367E}" type="presParOf" srcId="{16C1CADE-947D-48A2-AE9C-008A67730963}" destId="{4FE525FD-16E2-4824-899B-D90F1C24B8F1}" srcOrd="1" destOrd="0" presId="urn:microsoft.com/office/officeart/2018/2/layout/IconCircleList"/>
    <dgm:cxn modelId="{6AE82EFE-0159-4CE5-8555-AC1D71BA81FF}" type="presParOf" srcId="{16C1CADE-947D-48A2-AE9C-008A67730963}" destId="{6754D572-7D89-46C2-99E6-E6E7F308D2EB}" srcOrd="2" destOrd="0" presId="urn:microsoft.com/office/officeart/2018/2/layout/IconCircleList"/>
    <dgm:cxn modelId="{42E3C084-8200-43F2-AE65-B3957581A9BC}" type="presParOf" srcId="{16C1CADE-947D-48A2-AE9C-008A67730963}" destId="{47F017B0-7FAA-4A33-8777-4FCA4B03E639}" srcOrd="3" destOrd="0" presId="urn:microsoft.com/office/officeart/2018/2/layout/IconCircleList"/>
    <dgm:cxn modelId="{381B57CE-2BE1-417C-8C3A-EE82AC65816F}" type="presParOf" srcId="{2B381406-7FDF-4A76-A8DE-DC6FB556AA7D}" destId="{F9F20E99-BC65-40F5-8354-8481F8D3D631}" srcOrd="1" destOrd="0" presId="urn:microsoft.com/office/officeart/2018/2/layout/IconCircleList"/>
    <dgm:cxn modelId="{40C11508-8EB5-49FD-8E27-E6138A736B60}" type="presParOf" srcId="{2B381406-7FDF-4A76-A8DE-DC6FB556AA7D}" destId="{DC3DA5FF-9205-4304-AD25-1951F148224C}" srcOrd="2" destOrd="0" presId="urn:microsoft.com/office/officeart/2018/2/layout/IconCircleList"/>
    <dgm:cxn modelId="{831FF1E3-1F66-4150-B083-3217EEDEA27C}" type="presParOf" srcId="{DC3DA5FF-9205-4304-AD25-1951F148224C}" destId="{15C6D818-9E58-4D8D-9D84-C6B6FD34E1D2}" srcOrd="0" destOrd="0" presId="urn:microsoft.com/office/officeart/2018/2/layout/IconCircleList"/>
    <dgm:cxn modelId="{6AE78199-B589-4BDD-B72C-A019A919FA69}" type="presParOf" srcId="{DC3DA5FF-9205-4304-AD25-1951F148224C}" destId="{670EB70D-83DC-44A9-A3A3-749AC7BB107F}" srcOrd="1" destOrd="0" presId="urn:microsoft.com/office/officeart/2018/2/layout/IconCircleList"/>
    <dgm:cxn modelId="{71E304F3-A787-452C-823A-005A271216D8}" type="presParOf" srcId="{DC3DA5FF-9205-4304-AD25-1951F148224C}" destId="{4A7CF176-A95F-4707-AE00-AF66601CDC01}" srcOrd="2" destOrd="0" presId="urn:microsoft.com/office/officeart/2018/2/layout/IconCircleList"/>
    <dgm:cxn modelId="{2E3FCAD8-BB90-41F7-82F0-F0EAA57CFE07}" type="presParOf" srcId="{DC3DA5FF-9205-4304-AD25-1951F148224C}" destId="{C9406250-40A7-437E-9FC6-0D9B1426C1EC}" srcOrd="3" destOrd="0" presId="urn:microsoft.com/office/officeart/2018/2/layout/IconCircleList"/>
    <dgm:cxn modelId="{3F40C076-BD98-4393-A2FD-8945E68C5A37}" type="presParOf" srcId="{2B381406-7FDF-4A76-A8DE-DC6FB556AA7D}" destId="{1BAE1DF7-4455-456A-912F-CEF677652093}" srcOrd="3" destOrd="0" presId="urn:microsoft.com/office/officeart/2018/2/layout/IconCircleList"/>
    <dgm:cxn modelId="{8ABA3C3E-C97F-4B33-B296-D04010AA0301}" type="presParOf" srcId="{2B381406-7FDF-4A76-A8DE-DC6FB556AA7D}" destId="{71B34C28-2C51-4D23-AFCF-AFEF4B111607}" srcOrd="4" destOrd="0" presId="urn:microsoft.com/office/officeart/2018/2/layout/IconCircleList"/>
    <dgm:cxn modelId="{D7737F0B-2306-4984-B9E3-494119B165DC}" type="presParOf" srcId="{71B34C28-2C51-4D23-AFCF-AFEF4B111607}" destId="{F08D4CB6-27D9-4385-8CE4-3D6BAE7F0CDD}" srcOrd="0" destOrd="0" presId="urn:microsoft.com/office/officeart/2018/2/layout/IconCircleList"/>
    <dgm:cxn modelId="{B670F636-BD6F-4F6A-A155-B663C9410A2D}" type="presParOf" srcId="{71B34C28-2C51-4D23-AFCF-AFEF4B111607}" destId="{04A3E003-C1B7-4103-96BB-36BEBBCE4916}" srcOrd="1" destOrd="0" presId="urn:microsoft.com/office/officeart/2018/2/layout/IconCircleList"/>
    <dgm:cxn modelId="{DF3591E6-B5C6-4D2E-9439-D780114C5D70}" type="presParOf" srcId="{71B34C28-2C51-4D23-AFCF-AFEF4B111607}" destId="{9ABCD1B6-F668-466E-AFFE-31E17419973B}" srcOrd="2" destOrd="0" presId="urn:microsoft.com/office/officeart/2018/2/layout/IconCircleList"/>
    <dgm:cxn modelId="{41E3C04D-3436-4FCF-9C42-60AEED2989CB}" type="presParOf" srcId="{71B34C28-2C51-4D23-AFCF-AFEF4B111607}" destId="{6591EFE5-6740-462D-8404-2FF1409D2BE2}" srcOrd="3" destOrd="0" presId="urn:microsoft.com/office/officeart/2018/2/layout/IconCircleList"/>
    <dgm:cxn modelId="{42F6B229-4A7E-4323-9E90-A7FF19411075}" type="presParOf" srcId="{2B381406-7FDF-4A76-A8DE-DC6FB556AA7D}" destId="{1CAF863A-0F79-4A6D-81FD-3A769077D9CC}" srcOrd="5" destOrd="0" presId="urn:microsoft.com/office/officeart/2018/2/layout/IconCircleList"/>
    <dgm:cxn modelId="{BF2A2B43-539C-4B95-A6E8-036C877BE718}" type="presParOf" srcId="{2B381406-7FDF-4A76-A8DE-DC6FB556AA7D}" destId="{8B2DA534-327D-4B33-8C36-AF0C8FF874AB}" srcOrd="6" destOrd="0" presId="urn:microsoft.com/office/officeart/2018/2/layout/IconCircleList"/>
    <dgm:cxn modelId="{FD60FA69-C150-49D5-89DD-DC722633E731}" type="presParOf" srcId="{8B2DA534-327D-4B33-8C36-AF0C8FF874AB}" destId="{F33B69AC-6D43-4B57-B8A7-5C430600FA5F}" srcOrd="0" destOrd="0" presId="urn:microsoft.com/office/officeart/2018/2/layout/IconCircleList"/>
    <dgm:cxn modelId="{2C917516-4DD4-4A10-9B16-5FF5A1548E9E}" type="presParOf" srcId="{8B2DA534-327D-4B33-8C36-AF0C8FF874AB}" destId="{D5AA1201-BB40-4BF5-B9A0-45EF78A7A6FF}" srcOrd="1" destOrd="0" presId="urn:microsoft.com/office/officeart/2018/2/layout/IconCircleList"/>
    <dgm:cxn modelId="{B4E5572F-0C61-4B70-AFB2-D0564597673D}" type="presParOf" srcId="{8B2DA534-327D-4B33-8C36-AF0C8FF874AB}" destId="{3324327A-7F8E-47E9-9492-C76EC85A0DDB}" srcOrd="2" destOrd="0" presId="urn:microsoft.com/office/officeart/2018/2/layout/IconCircleList"/>
    <dgm:cxn modelId="{0CE0CC3D-A84E-4E73-B666-D1D57F8CE943}" type="presParOf" srcId="{8B2DA534-327D-4B33-8C36-AF0C8FF874AB}" destId="{FA1461C2-3D8E-40C0-A69C-2F466E94D7DA}" srcOrd="3" destOrd="0" presId="urn:microsoft.com/office/officeart/2018/2/layout/IconCircleList"/>
    <dgm:cxn modelId="{A35CC321-86A7-4897-B2FF-663014C50273}" type="presParOf" srcId="{2B381406-7FDF-4A76-A8DE-DC6FB556AA7D}" destId="{9D8DF945-59AA-4823-996C-3776D8A2BCFB}" srcOrd="7" destOrd="0" presId="urn:microsoft.com/office/officeart/2018/2/layout/IconCircleList"/>
    <dgm:cxn modelId="{66D9BF45-AE71-48C3-B768-9E3DD911908C}" type="presParOf" srcId="{2B381406-7FDF-4A76-A8DE-DC6FB556AA7D}" destId="{64755C9D-2C8E-4143-815D-480E96A9014F}" srcOrd="8" destOrd="0" presId="urn:microsoft.com/office/officeart/2018/2/layout/IconCircleList"/>
    <dgm:cxn modelId="{5FBE6CBF-D94D-444C-84D9-00D912D255D9}" type="presParOf" srcId="{64755C9D-2C8E-4143-815D-480E96A9014F}" destId="{45978B03-2FF1-4D00-8799-951A4B57E201}" srcOrd="0" destOrd="0" presId="urn:microsoft.com/office/officeart/2018/2/layout/IconCircleList"/>
    <dgm:cxn modelId="{69CFE481-7F1C-4FDD-8657-A9692F67B4B1}" type="presParOf" srcId="{64755C9D-2C8E-4143-815D-480E96A9014F}" destId="{73F0E07E-8D83-4FEB-8EF5-36D6E56F15D3}" srcOrd="1" destOrd="0" presId="urn:microsoft.com/office/officeart/2018/2/layout/IconCircleList"/>
    <dgm:cxn modelId="{E059C88F-DA1F-41ED-A614-24A7E6DD2854}" type="presParOf" srcId="{64755C9D-2C8E-4143-815D-480E96A9014F}" destId="{993E5440-9A75-4B6B-A580-C13382B968DF}" srcOrd="2" destOrd="0" presId="urn:microsoft.com/office/officeart/2018/2/layout/IconCircleList"/>
    <dgm:cxn modelId="{BF05E838-E27A-4D0B-81C1-74CC80AB3971}" type="presParOf" srcId="{64755C9D-2C8E-4143-815D-480E96A9014F}" destId="{829399B7-0133-41CF-9ED7-F608793DD9BC}" srcOrd="3" destOrd="0" presId="urn:microsoft.com/office/officeart/2018/2/layout/IconCircleList"/>
    <dgm:cxn modelId="{41FC3BA6-CF83-42B6-88D8-88B3F1AD1C17}" type="presParOf" srcId="{2B381406-7FDF-4A76-A8DE-DC6FB556AA7D}" destId="{6AC6B8A0-211E-469A-AE6B-B88183E338DB}" srcOrd="9" destOrd="0" presId="urn:microsoft.com/office/officeart/2018/2/layout/IconCircleList"/>
    <dgm:cxn modelId="{5F128451-47B1-4578-B2BE-E30738501135}" type="presParOf" srcId="{2B381406-7FDF-4A76-A8DE-DC6FB556AA7D}" destId="{8C3ACD37-1254-483C-BC66-699D6A20A6D1}" srcOrd="10" destOrd="0" presId="urn:microsoft.com/office/officeart/2018/2/layout/IconCircleList"/>
    <dgm:cxn modelId="{FE570A00-824A-4056-AD85-9D895D7A3BEF}" type="presParOf" srcId="{8C3ACD37-1254-483C-BC66-699D6A20A6D1}" destId="{DFB250CE-F0BE-4132-9933-FDAB97C426C8}" srcOrd="0" destOrd="0" presId="urn:microsoft.com/office/officeart/2018/2/layout/IconCircleList"/>
    <dgm:cxn modelId="{B243097B-6050-408E-B369-754F673323C3}" type="presParOf" srcId="{8C3ACD37-1254-483C-BC66-699D6A20A6D1}" destId="{51857158-A2E9-4D05-A11D-82216D828AB1}" srcOrd="1" destOrd="0" presId="urn:microsoft.com/office/officeart/2018/2/layout/IconCircleList"/>
    <dgm:cxn modelId="{A9C878BB-CE82-43D0-A94E-3C50FB15343C}" type="presParOf" srcId="{8C3ACD37-1254-483C-BC66-699D6A20A6D1}" destId="{88273ED3-4D59-4232-9995-90600817DDBD}" srcOrd="2" destOrd="0" presId="urn:microsoft.com/office/officeart/2018/2/layout/IconCircleList"/>
    <dgm:cxn modelId="{89FEC616-B35B-438E-98D4-716E499C5818}" type="presParOf" srcId="{8C3ACD37-1254-483C-BC66-699D6A20A6D1}" destId="{8FACE449-B45E-4154-8F8C-91870574B5D2}" srcOrd="3" destOrd="0" presId="urn:microsoft.com/office/officeart/2018/2/layout/IconCircleList"/>
    <dgm:cxn modelId="{0D4CE174-4A53-460D-A48C-F0BC07442AAB}" type="presParOf" srcId="{2B381406-7FDF-4A76-A8DE-DC6FB556AA7D}" destId="{3D04F52B-1B54-4A51-96EE-7CB78725108C}" srcOrd="11" destOrd="0" presId="urn:microsoft.com/office/officeart/2018/2/layout/IconCircleList"/>
    <dgm:cxn modelId="{87662C61-FDFE-45E1-9C33-9D616C4C5DBE}" type="presParOf" srcId="{2B381406-7FDF-4A76-A8DE-DC6FB556AA7D}" destId="{9933DC66-D746-4F15-B445-3AD7C7FCFD53}" srcOrd="12" destOrd="0" presId="urn:microsoft.com/office/officeart/2018/2/layout/IconCircleList"/>
    <dgm:cxn modelId="{88D497D3-8435-4895-9573-0AFF611942BB}" type="presParOf" srcId="{9933DC66-D746-4F15-B445-3AD7C7FCFD53}" destId="{B2A1DEF5-F424-46D7-9393-710ACC49D9CC}" srcOrd="0" destOrd="0" presId="urn:microsoft.com/office/officeart/2018/2/layout/IconCircleList"/>
    <dgm:cxn modelId="{2AF7B3BC-2172-4980-85E2-8A90629BD3CB}" type="presParOf" srcId="{9933DC66-D746-4F15-B445-3AD7C7FCFD53}" destId="{F46B8228-30F8-438B-B649-774276F28678}" srcOrd="1" destOrd="0" presId="urn:microsoft.com/office/officeart/2018/2/layout/IconCircleList"/>
    <dgm:cxn modelId="{0CA550E1-D251-4A1E-9292-EACC38C220E4}" type="presParOf" srcId="{9933DC66-D746-4F15-B445-3AD7C7FCFD53}" destId="{F86FB0DD-2461-46DF-817B-8D78B426C881}" srcOrd="2" destOrd="0" presId="urn:microsoft.com/office/officeart/2018/2/layout/IconCircleList"/>
    <dgm:cxn modelId="{D0779E7B-F53A-4D28-8EF7-368B33EC25B9}" type="presParOf" srcId="{9933DC66-D746-4F15-B445-3AD7C7FCFD53}" destId="{72F9B7A4-A12F-4C2E-8B8F-737644D79DF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6BF64E-DBEA-4001-9AE0-B335122A90AA}" type="doc">
      <dgm:prSet loTypeId="urn:microsoft.com/office/officeart/2018/2/layout/IconVerticalSolidList" loCatId="icon" qsTypeId="urn:microsoft.com/office/officeart/2005/8/quickstyle/simple1#6" qsCatId="simple" csTypeId="urn:microsoft.com/office/officeart/2005/8/colors/accent1_2#1" csCatId="accent1" phldr="1"/>
      <dgm:spPr/>
      <dgm:t>
        <a:bodyPr/>
        <a:lstStyle/>
        <a:p>
          <a:endParaRPr lang="en-US"/>
        </a:p>
      </dgm:t>
    </dgm:pt>
    <dgm:pt modelId="{FE204581-4003-4743-A5BD-AE91C5EED747}">
      <dgm:prSet/>
      <dgm:spPr/>
      <dgm:t>
        <a:bodyPr/>
        <a:lstStyle/>
        <a:p>
          <a:pPr>
            <a:lnSpc>
              <a:spcPct val="100000"/>
            </a:lnSpc>
          </a:pPr>
          <a:r>
            <a:rPr lang="en-GB"/>
            <a:t>Time taken from school work making it difficult to meet deadlines.</a:t>
          </a:r>
          <a:endParaRPr lang="en-US"/>
        </a:p>
      </dgm:t>
    </dgm:pt>
    <dgm:pt modelId="{FC7CD6A8-F0F0-43CB-9012-63040D43C0F4}" type="parTrans" cxnId="{FDFD28F3-F1A7-4B7B-B82E-202A9121F2C7}">
      <dgm:prSet/>
      <dgm:spPr/>
      <dgm:t>
        <a:bodyPr/>
        <a:lstStyle/>
        <a:p>
          <a:endParaRPr lang="en-US"/>
        </a:p>
      </dgm:t>
    </dgm:pt>
    <dgm:pt modelId="{D1E4DFC0-14B7-478E-9541-30DB4FFCDCEF}" type="sibTrans" cxnId="{FDFD28F3-F1A7-4B7B-B82E-202A9121F2C7}">
      <dgm:prSet/>
      <dgm:spPr/>
      <dgm:t>
        <a:bodyPr/>
        <a:lstStyle/>
        <a:p>
          <a:endParaRPr lang="en-US"/>
        </a:p>
      </dgm:t>
    </dgm:pt>
    <dgm:pt modelId="{A7BBC229-D58B-4CD1-A416-5927C72DC0F9}">
      <dgm:prSet/>
      <dgm:spPr/>
      <dgm:t>
        <a:bodyPr/>
        <a:lstStyle/>
        <a:p>
          <a:pPr>
            <a:lnSpc>
              <a:spcPct val="100000"/>
            </a:lnSpc>
          </a:pPr>
          <a:r>
            <a:rPr lang="en-GB"/>
            <a:t>Lose focus on what is your REAL work</a:t>
          </a:r>
          <a:endParaRPr lang="en-US"/>
        </a:p>
      </dgm:t>
    </dgm:pt>
    <dgm:pt modelId="{6B07F9B9-C62A-4FB9-B7EB-F286496930C5}" type="parTrans" cxnId="{AA8B3B9C-4DEA-4D82-AE34-33DB53321C1A}">
      <dgm:prSet/>
      <dgm:spPr/>
      <dgm:t>
        <a:bodyPr/>
        <a:lstStyle/>
        <a:p>
          <a:endParaRPr lang="en-US"/>
        </a:p>
      </dgm:t>
    </dgm:pt>
    <dgm:pt modelId="{D26ED26C-F1B0-41AC-A4C6-683C58E8155A}" type="sibTrans" cxnId="{AA8B3B9C-4DEA-4D82-AE34-33DB53321C1A}">
      <dgm:prSet/>
      <dgm:spPr/>
      <dgm:t>
        <a:bodyPr/>
        <a:lstStyle/>
        <a:p>
          <a:endParaRPr lang="en-US"/>
        </a:p>
      </dgm:t>
    </dgm:pt>
    <dgm:pt modelId="{BE6DE766-0BC6-49C0-A744-66D0E646916A}">
      <dgm:prSet/>
      <dgm:spPr/>
      <dgm:t>
        <a:bodyPr/>
        <a:lstStyle/>
        <a:p>
          <a:pPr>
            <a:lnSpc>
              <a:spcPct val="100000"/>
            </a:lnSpc>
          </a:pPr>
          <a:r>
            <a:rPr lang="en-GB"/>
            <a:t>Get overtired and lose concentration in school</a:t>
          </a:r>
          <a:endParaRPr lang="en-US"/>
        </a:p>
      </dgm:t>
    </dgm:pt>
    <dgm:pt modelId="{CCF6B56D-0327-491A-92A5-AA006F4655DD}" type="parTrans" cxnId="{A6E7FD8D-FCDB-4463-95EA-3CCB209C0DE9}">
      <dgm:prSet/>
      <dgm:spPr/>
      <dgm:t>
        <a:bodyPr/>
        <a:lstStyle/>
        <a:p>
          <a:endParaRPr lang="en-US"/>
        </a:p>
      </dgm:t>
    </dgm:pt>
    <dgm:pt modelId="{33F850C2-9D3C-4BDD-8DA6-059CFA61296B}" type="sibTrans" cxnId="{A6E7FD8D-FCDB-4463-95EA-3CCB209C0DE9}">
      <dgm:prSet/>
      <dgm:spPr/>
      <dgm:t>
        <a:bodyPr/>
        <a:lstStyle/>
        <a:p>
          <a:endParaRPr lang="en-US"/>
        </a:p>
      </dgm:t>
    </dgm:pt>
    <dgm:pt modelId="{859B0AAC-6EAD-4476-A6F6-1F8E289F5AB0}">
      <dgm:prSet/>
      <dgm:spPr/>
      <dgm:t>
        <a:bodyPr/>
        <a:lstStyle/>
        <a:p>
          <a:pPr>
            <a:lnSpc>
              <a:spcPct val="100000"/>
            </a:lnSpc>
          </a:pPr>
          <a:r>
            <a:rPr lang="en-GB"/>
            <a:t>Not enough leisure time</a:t>
          </a:r>
          <a:endParaRPr lang="en-US"/>
        </a:p>
      </dgm:t>
    </dgm:pt>
    <dgm:pt modelId="{427C08EB-4DD7-4F26-A878-C2A6BA5DA7FF}" type="parTrans" cxnId="{441C52D6-4A59-46BA-8B6C-FBD7C76E5355}">
      <dgm:prSet/>
      <dgm:spPr/>
      <dgm:t>
        <a:bodyPr/>
        <a:lstStyle/>
        <a:p>
          <a:endParaRPr lang="en-US"/>
        </a:p>
      </dgm:t>
    </dgm:pt>
    <dgm:pt modelId="{7C0FC192-13B4-48BA-89C1-DB0B4B04B0AE}" type="sibTrans" cxnId="{441C52D6-4A59-46BA-8B6C-FBD7C76E5355}">
      <dgm:prSet/>
      <dgm:spPr/>
      <dgm:t>
        <a:bodyPr/>
        <a:lstStyle/>
        <a:p>
          <a:endParaRPr lang="en-US"/>
        </a:p>
      </dgm:t>
    </dgm:pt>
    <dgm:pt modelId="{5EE842CD-036A-4DD7-860A-4863F0678206}" type="pres">
      <dgm:prSet presAssocID="{3D6BF64E-DBEA-4001-9AE0-B335122A90AA}" presName="root" presStyleCnt="0">
        <dgm:presLayoutVars>
          <dgm:dir/>
          <dgm:resizeHandles val="exact"/>
        </dgm:presLayoutVars>
      </dgm:prSet>
      <dgm:spPr/>
    </dgm:pt>
    <dgm:pt modelId="{A37CF66F-1E70-4616-9B78-E2D2A30A1394}" type="pres">
      <dgm:prSet presAssocID="{FE204581-4003-4743-A5BD-AE91C5EED747}" presName="compNode" presStyleCnt="0"/>
      <dgm:spPr/>
    </dgm:pt>
    <dgm:pt modelId="{0A3BACEA-9CF7-44C3-A2A8-94746E8AD3BA}" type="pres">
      <dgm:prSet presAssocID="{FE204581-4003-4743-A5BD-AE91C5EED747}" presName="bgRect" presStyleLbl="bgShp" presStyleIdx="0" presStyleCnt="4"/>
      <dgm:spPr/>
    </dgm:pt>
    <dgm:pt modelId="{01D55ED6-182F-4A17-B6B0-81100067C9F0}" type="pres">
      <dgm:prSet presAssocID="{FE204581-4003-4743-A5BD-AE91C5EED74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ock"/>
        </a:ext>
      </dgm:extLst>
    </dgm:pt>
    <dgm:pt modelId="{19E322A2-A9EC-4A55-9925-67C8601FFAA2}" type="pres">
      <dgm:prSet presAssocID="{FE204581-4003-4743-A5BD-AE91C5EED747}" presName="spaceRect" presStyleCnt="0"/>
      <dgm:spPr/>
    </dgm:pt>
    <dgm:pt modelId="{ACCE0CE1-5FCA-4436-8BCE-2568187C88E2}" type="pres">
      <dgm:prSet presAssocID="{FE204581-4003-4743-A5BD-AE91C5EED747}" presName="parTx" presStyleLbl="revTx" presStyleIdx="0" presStyleCnt="4">
        <dgm:presLayoutVars>
          <dgm:chMax val="0"/>
          <dgm:chPref val="0"/>
        </dgm:presLayoutVars>
      </dgm:prSet>
      <dgm:spPr/>
    </dgm:pt>
    <dgm:pt modelId="{89BEC65B-AC3B-4A54-B65D-8127C06B83B1}" type="pres">
      <dgm:prSet presAssocID="{D1E4DFC0-14B7-478E-9541-30DB4FFCDCEF}" presName="sibTrans" presStyleCnt="0"/>
      <dgm:spPr/>
    </dgm:pt>
    <dgm:pt modelId="{A146CAF7-0F9E-490C-B49C-D38022FEB4AF}" type="pres">
      <dgm:prSet presAssocID="{A7BBC229-D58B-4CD1-A416-5927C72DC0F9}" presName="compNode" presStyleCnt="0"/>
      <dgm:spPr/>
    </dgm:pt>
    <dgm:pt modelId="{613417C0-2401-46B7-B775-5D2AA47ADF73}" type="pres">
      <dgm:prSet presAssocID="{A7BBC229-D58B-4CD1-A416-5927C72DC0F9}" presName="bgRect" presStyleLbl="bgShp" presStyleIdx="1" presStyleCnt="4"/>
      <dgm:spPr/>
    </dgm:pt>
    <dgm:pt modelId="{F4E8EC69-FD1A-4CED-9571-83338FDC23F8}" type="pres">
      <dgm:prSet presAssocID="{A7BBC229-D58B-4CD1-A416-5927C72DC0F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18D620A9-9723-4ABC-90A8-CC6A49C8D9A7}" type="pres">
      <dgm:prSet presAssocID="{A7BBC229-D58B-4CD1-A416-5927C72DC0F9}" presName="spaceRect" presStyleCnt="0"/>
      <dgm:spPr/>
    </dgm:pt>
    <dgm:pt modelId="{FCF65E59-6808-4B69-BA15-95AB69F0C350}" type="pres">
      <dgm:prSet presAssocID="{A7BBC229-D58B-4CD1-A416-5927C72DC0F9}" presName="parTx" presStyleLbl="revTx" presStyleIdx="1" presStyleCnt="4">
        <dgm:presLayoutVars>
          <dgm:chMax val="0"/>
          <dgm:chPref val="0"/>
        </dgm:presLayoutVars>
      </dgm:prSet>
      <dgm:spPr/>
    </dgm:pt>
    <dgm:pt modelId="{F3A552D8-C02F-449C-A59D-A927DFECF3A6}" type="pres">
      <dgm:prSet presAssocID="{D26ED26C-F1B0-41AC-A4C6-683C58E8155A}" presName="sibTrans" presStyleCnt="0"/>
      <dgm:spPr/>
    </dgm:pt>
    <dgm:pt modelId="{EEA433C1-C4E5-40B8-81BD-97DBDA444A1A}" type="pres">
      <dgm:prSet presAssocID="{BE6DE766-0BC6-49C0-A744-66D0E646916A}" presName="compNode" presStyleCnt="0"/>
      <dgm:spPr/>
    </dgm:pt>
    <dgm:pt modelId="{F19F4280-DC32-476D-B4AA-868E51138CC6}" type="pres">
      <dgm:prSet presAssocID="{BE6DE766-0BC6-49C0-A744-66D0E646916A}" presName="bgRect" presStyleLbl="bgShp" presStyleIdx="2" presStyleCnt="4"/>
      <dgm:spPr/>
    </dgm:pt>
    <dgm:pt modelId="{0A1CBF76-9C75-4335-B38D-415A79FCE41F}" type="pres">
      <dgm:prSet presAssocID="{BE6DE766-0BC6-49C0-A744-66D0E646916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oks"/>
        </a:ext>
      </dgm:extLst>
    </dgm:pt>
    <dgm:pt modelId="{FD645B8C-6099-4982-9C03-1F5FE25D70E7}" type="pres">
      <dgm:prSet presAssocID="{BE6DE766-0BC6-49C0-A744-66D0E646916A}" presName="spaceRect" presStyleCnt="0"/>
      <dgm:spPr/>
    </dgm:pt>
    <dgm:pt modelId="{C67D43C5-E5A2-4427-9047-3AB3746B0A88}" type="pres">
      <dgm:prSet presAssocID="{BE6DE766-0BC6-49C0-A744-66D0E646916A}" presName="parTx" presStyleLbl="revTx" presStyleIdx="2" presStyleCnt="4">
        <dgm:presLayoutVars>
          <dgm:chMax val="0"/>
          <dgm:chPref val="0"/>
        </dgm:presLayoutVars>
      </dgm:prSet>
      <dgm:spPr/>
    </dgm:pt>
    <dgm:pt modelId="{6B9C44B4-4AD9-47C5-9CAE-9E91BD79163A}" type="pres">
      <dgm:prSet presAssocID="{33F850C2-9D3C-4BDD-8DA6-059CFA61296B}" presName="sibTrans" presStyleCnt="0"/>
      <dgm:spPr/>
    </dgm:pt>
    <dgm:pt modelId="{128595E2-825D-4B28-8E12-840191B44E87}" type="pres">
      <dgm:prSet presAssocID="{859B0AAC-6EAD-4476-A6F6-1F8E289F5AB0}" presName="compNode" presStyleCnt="0"/>
      <dgm:spPr/>
    </dgm:pt>
    <dgm:pt modelId="{F85142E7-4A51-4CC9-AA9E-DD89D1D5D7AB}" type="pres">
      <dgm:prSet presAssocID="{859B0AAC-6EAD-4476-A6F6-1F8E289F5AB0}" presName="bgRect" presStyleLbl="bgShp" presStyleIdx="3" presStyleCnt="4"/>
      <dgm:spPr/>
    </dgm:pt>
    <dgm:pt modelId="{7B341023-EBC0-4B9B-A2D8-40DBA50C9B7A}" type="pres">
      <dgm:prSet presAssocID="{859B0AAC-6EAD-4476-A6F6-1F8E289F5AB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72321B52-C785-4CA8-BDA2-D14CDAF32974}" type="pres">
      <dgm:prSet presAssocID="{859B0AAC-6EAD-4476-A6F6-1F8E289F5AB0}" presName="spaceRect" presStyleCnt="0"/>
      <dgm:spPr/>
    </dgm:pt>
    <dgm:pt modelId="{4C1F325A-88E1-42CB-B032-0601F4AF3CEE}" type="pres">
      <dgm:prSet presAssocID="{859B0AAC-6EAD-4476-A6F6-1F8E289F5AB0}" presName="parTx" presStyleLbl="revTx" presStyleIdx="3" presStyleCnt="4">
        <dgm:presLayoutVars>
          <dgm:chMax val="0"/>
          <dgm:chPref val="0"/>
        </dgm:presLayoutVars>
      </dgm:prSet>
      <dgm:spPr/>
    </dgm:pt>
  </dgm:ptLst>
  <dgm:cxnLst>
    <dgm:cxn modelId="{BCE8C914-9D0A-4C1C-B2D7-0A900876D27A}" type="presOf" srcId="{FE204581-4003-4743-A5BD-AE91C5EED747}" destId="{ACCE0CE1-5FCA-4436-8BCE-2568187C88E2}" srcOrd="0" destOrd="0" presId="urn:microsoft.com/office/officeart/2018/2/layout/IconVerticalSolidList"/>
    <dgm:cxn modelId="{53F4146E-B6F5-4D2D-84B1-20EDFE382E7F}" type="presOf" srcId="{859B0AAC-6EAD-4476-A6F6-1F8E289F5AB0}" destId="{4C1F325A-88E1-42CB-B032-0601F4AF3CEE}" srcOrd="0" destOrd="0" presId="urn:microsoft.com/office/officeart/2018/2/layout/IconVerticalSolidList"/>
    <dgm:cxn modelId="{A6E7FD8D-FCDB-4463-95EA-3CCB209C0DE9}" srcId="{3D6BF64E-DBEA-4001-9AE0-B335122A90AA}" destId="{BE6DE766-0BC6-49C0-A744-66D0E646916A}" srcOrd="2" destOrd="0" parTransId="{CCF6B56D-0327-491A-92A5-AA006F4655DD}" sibTransId="{33F850C2-9D3C-4BDD-8DA6-059CFA61296B}"/>
    <dgm:cxn modelId="{75338B93-2807-43DB-ACB4-43CC1FDECA5B}" type="presOf" srcId="{3D6BF64E-DBEA-4001-9AE0-B335122A90AA}" destId="{5EE842CD-036A-4DD7-860A-4863F0678206}" srcOrd="0" destOrd="0" presId="urn:microsoft.com/office/officeart/2018/2/layout/IconVerticalSolidList"/>
    <dgm:cxn modelId="{52068A96-A14C-4ABE-BF16-343E58ED1DF4}" type="presOf" srcId="{BE6DE766-0BC6-49C0-A744-66D0E646916A}" destId="{C67D43C5-E5A2-4427-9047-3AB3746B0A88}" srcOrd="0" destOrd="0" presId="urn:microsoft.com/office/officeart/2018/2/layout/IconVerticalSolidList"/>
    <dgm:cxn modelId="{AA8B3B9C-4DEA-4D82-AE34-33DB53321C1A}" srcId="{3D6BF64E-DBEA-4001-9AE0-B335122A90AA}" destId="{A7BBC229-D58B-4CD1-A416-5927C72DC0F9}" srcOrd="1" destOrd="0" parTransId="{6B07F9B9-C62A-4FB9-B7EB-F286496930C5}" sibTransId="{D26ED26C-F1B0-41AC-A4C6-683C58E8155A}"/>
    <dgm:cxn modelId="{D66D12AB-3902-42E9-9999-46FDB9491A35}" type="presOf" srcId="{A7BBC229-D58B-4CD1-A416-5927C72DC0F9}" destId="{FCF65E59-6808-4B69-BA15-95AB69F0C350}" srcOrd="0" destOrd="0" presId="urn:microsoft.com/office/officeart/2018/2/layout/IconVerticalSolidList"/>
    <dgm:cxn modelId="{441C52D6-4A59-46BA-8B6C-FBD7C76E5355}" srcId="{3D6BF64E-DBEA-4001-9AE0-B335122A90AA}" destId="{859B0AAC-6EAD-4476-A6F6-1F8E289F5AB0}" srcOrd="3" destOrd="0" parTransId="{427C08EB-4DD7-4F26-A878-C2A6BA5DA7FF}" sibTransId="{7C0FC192-13B4-48BA-89C1-DB0B4B04B0AE}"/>
    <dgm:cxn modelId="{FDFD28F3-F1A7-4B7B-B82E-202A9121F2C7}" srcId="{3D6BF64E-DBEA-4001-9AE0-B335122A90AA}" destId="{FE204581-4003-4743-A5BD-AE91C5EED747}" srcOrd="0" destOrd="0" parTransId="{FC7CD6A8-F0F0-43CB-9012-63040D43C0F4}" sibTransId="{D1E4DFC0-14B7-478E-9541-30DB4FFCDCEF}"/>
    <dgm:cxn modelId="{F7955A67-D141-47BB-9727-5F83BDD56661}" type="presParOf" srcId="{5EE842CD-036A-4DD7-860A-4863F0678206}" destId="{A37CF66F-1E70-4616-9B78-E2D2A30A1394}" srcOrd="0" destOrd="0" presId="urn:microsoft.com/office/officeart/2018/2/layout/IconVerticalSolidList"/>
    <dgm:cxn modelId="{61C33642-3506-4341-8484-FD7C58BC5B89}" type="presParOf" srcId="{A37CF66F-1E70-4616-9B78-E2D2A30A1394}" destId="{0A3BACEA-9CF7-44C3-A2A8-94746E8AD3BA}" srcOrd="0" destOrd="0" presId="urn:microsoft.com/office/officeart/2018/2/layout/IconVerticalSolidList"/>
    <dgm:cxn modelId="{A9CAFAA9-F6A3-41E0-B3A1-7ED0C378FACC}" type="presParOf" srcId="{A37CF66F-1E70-4616-9B78-E2D2A30A1394}" destId="{01D55ED6-182F-4A17-B6B0-81100067C9F0}" srcOrd="1" destOrd="0" presId="urn:microsoft.com/office/officeart/2018/2/layout/IconVerticalSolidList"/>
    <dgm:cxn modelId="{5A4A6E3C-D389-41FF-89A2-AD458E96CB48}" type="presParOf" srcId="{A37CF66F-1E70-4616-9B78-E2D2A30A1394}" destId="{19E322A2-A9EC-4A55-9925-67C8601FFAA2}" srcOrd="2" destOrd="0" presId="urn:microsoft.com/office/officeart/2018/2/layout/IconVerticalSolidList"/>
    <dgm:cxn modelId="{CC6F56B9-7992-4B52-A8CB-E0265B23C632}" type="presParOf" srcId="{A37CF66F-1E70-4616-9B78-E2D2A30A1394}" destId="{ACCE0CE1-5FCA-4436-8BCE-2568187C88E2}" srcOrd="3" destOrd="0" presId="urn:microsoft.com/office/officeart/2018/2/layout/IconVerticalSolidList"/>
    <dgm:cxn modelId="{F03DE375-4C31-43AE-BD57-7DCA51AC448A}" type="presParOf" srcId="{5EE842CD-036A-4DD7-860A-4863F0678206}" destId="{89BEC65B-AC3B-4A54-B65D-8127C06B83B1}" srcOrd="1" destOrd="0" presId="urn:microsoft.com/office/officeart/2018/2/layout/IconVerticalSolidList"/>
    <dgm:cxn modelId="{913DD1DE-C14C-4A33-98CE-B80164CC070E}" type="presParOf" srcId="{5EE842CD-036A-4DD7-860A-4863F0678206}" destId="{A146CAF7-0F9E-490C-B49C-D38022FEB4AF}" srcOrd="2" destOrd="0" presId="urn:microsoft.com/office/officeart/2018/2/layout/IconVerticalSolidList"/>
    <dgm:cxn modelId="{6D6453E5-37BE-4A16-AA64-C640C1EE9B2D}" type="presParOf" srcId="{A146CAF7-0F9E-490C-B49C-D38022FEB4AF}" destId="{613417C0-2401-46B7-B775-5D2AA47ADF73}" srcOrd="0" destOrd="0" presId="urn:microsoft.com/office/officeart/2018/2/layout/IconVerticalSolidList"/>
    <dgm:cxn modelId="{F93902BF-0619-492F-A4BD-F7782C7892AC}" type="presParOf" srcId="{A146CAF7-0F9E-490C-B49C-D38022FEB4AF}" destId="{F4E8EC69-FD1A-4CED-9571-83338FDC23F8}" srcOrd="1" destOrd="0" presId="urn:microsoft.com/office/officeart/2018/2/layout/IconVerticalSolidList"/>
    <dgm:cxn modelId="{38B0BBCF-08A9-434C-9C4F-5AF76714AFC8}" type="presParOf" srcId="{A146CAF7-0F9E-490C-B49C-D38022FEB4AF}" destId="{18D620A9-9723-4ABC-90A8-CC6A49C8D9A7}" srcOrd="2" destOrd="0" presId="urn:microsoft.com/office/officeart/2018/2/layout/IconVerticalSolidList"/>
    <dgm:cxn modelId="{FC868F9B-9F56-4D7D-94EF-5CE0D1C46F97}" type="presParOf" srcId="{A146CAF7-0F9E-490C-B49C-D38022FEB4AF}" destId="{FCF65E59-6808-4B69-BA15-95AB69F0C350}" srcOrd="3" destOrd="0" presId="urn:microsoft.com/office/officeart/2018/2/layout/IconVerticalSolidList"/>
    <dgm:cxn modelId="{0EA10587-FFB4-4307-91F0-BCB1B080B1DC}" type="presParOf" srcId="{5EE842CD-036A-4DD7-860A-4863F0678206}" destId="{F3A552D8-C02F-449C-A59D-A927DFECF3A6}" srcOrd="3" destOrd="0" presId="urn:microsoft.com/office/officeart/2018/2/layout/IconVerticalSolidList"/>
    <dgm:cxn modelId="{C3545820-CB93-4A98-8A1C-6FE309450DCA}" type="presParOf" srcId="{5EE842CD-036A-4DD7-860A-4863F0678206}" destId="{EEA433C1-C4E5-40B8-81BD-97DBDA444A1A}" srcOrd="4" destOrd="0" presId="urn:microsoft.com/office/officeart/2018/2/layout/IconVerticalSolidList"/>
    <dgm:cxn modelId="{CD5A6986-1CFE-4729-8D8E-570A55AFF2E2}" type="presParOf" srcId="{EEA433C1-C4E5-40B8-81BD-97DBDA444A1A}" destId="{F19F4280-DC32-476D-B4AA-868E51138CC6}" srcOrd="0" destOrd="0" presId="urn:microsoft.com/office/officeart/2018/2/layout/IconVerticalSolidList"/>
    <dgm:cxn modelId="{E88E8A56-4D33-4A46-B8A3-4A4FCEC3DBF0}" type="presParOf" srcId="{EEA433C1-C4E5-40B8-81BD-97DBDA444A1A}" destId="{0A1CBF76-9C75-4335-B38D-415A79FCE41F}" srcOrd="1" destOrd="0" presId="urn:microsoft.com/office/officeart/2018/2/layout/IconVerticalSolidList"/>
    <dgm:cxn modelId="{4AF5D48F-12E6-4ECF-9981-2B65B98EB6EF}" type="presParOf" srcId="{EEA433C1-C4E5-40B8-81BD-97DBDA444A1A}" destId="{FD645B8C-6099-4982-9C03-1F5FE25D70E7}" srcOrd="2" destOrd="0" presId="urn:microsoft.com/office/officeart/2018/2/layout/IconVerticalSolidList"/>
    <dgm:cxn modelId="{E331B26E-090D-4C87-BBB0-CA70AFF83C13}" type="presParOf" srcId="{EEA433C1-C4E5-40B8-81BD-97DBDA444A1A}" destId="{C67D43C5-E5A2-4427-9047-3AB3746B0A88}" srcOrd="3" destOrd="0" presId="urn:microsoft.com/office/officeart/2018/2/layout/IconVerticalSolidList"/>
    <dgm:cxn modelId="{4506AF26-B97E-448C-96D9-DB5E05EF933D}" type="presParOf" srcId="{5EE842CD-036A-4DD7-860A-4863F0678206}" destId="{6B9C44B4-4AD9-47C5-9CAE-9E91BD79163A}" srcOrd="5" destOrd="0" presId="urn:microsoft.com/office/officeart/2018/2/layout/IconVerticalSolidList"/>
    <dgm:cxn modelId="{5C7E7159-C2DF-445A-8EC1-0442F7C37543}" type="presParOf" srcId="{5EE842CD-036A-4DD7-860A-4863F0678206}" destId="{128595E2-825D-4B28-8E12-840191B44E87}" srcOrd="6" destOrd="0" presId="urn:microsoft.com/office/officeart/2018/2/layout/IconVerticalSolidList"/>
    <dgm:cxn modelId="{E32C78B7-D496-4AF1-BF31-669D72EFACFF}" type="presParOf" srcId="{128595E2-825D-4B28-8E12-840191B44E87}" destId="{F85142E7-4A51-4CC9-AA9E-DD89D1D5D7AB}" srcOrd="0" destOrd="0" presId="urn:microsoft.com/office/officeart/2018/2/layout/IconVerticalSolidList"/>
    <dgm:cxn modelId="{BEA14CDA-0B5C-400F-B6AC-E56FD7290661}" type="presParOf" srcId="{128595E2-825D-4B28-8E12-840191B44E87}" destId="{7B341023-EBC0-4B9B-A2D8-40DBA50C9B7A}" srcOrd="1" destOrd="0" presId="urn:microsoft.com/office/officeart/2018/2/layout/IconVerticalSolidList"/>
    <dgm:cxn modelId="{3A1BFDAB-16EB-4D76-941E-0235484D79FA}" type="presParOf" srcId="{128595E2-825D-4B28-8E12-840191B44E87}" destId="{72321B52-C785-4CA8-BDA2-D14CDAF32974}" srcOrd="2" destOrd="0" presId="urn:microsoft.com/office/officeart/2018/2/layout/IconVerticalSolidList"/>
    <dgm:cxn modelId="{F37D4E74-4AB1-4A9A-AAD2-7EA2AC0F0EC2}" type="presParOf" srcId="{128595E2-825D-4B28-8E12-840191B44E87}" destId="{4C1F325A-88E1-42CB-B032-0601F4AF3CE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5691E3-9995-4C8B-A1C9-B8C920C56264}" type="doc">
      <dgm:prSet loTypeId="urn:microsoft.com/office/officeart/2018/2/layout/IconLabelList" loCatId="icon" qsTypeId="urn:microsoft.com/office/officeart/2005/8/quickstyle/simple1#7" qsCatId="simple" csTypeId="urn:microsoft.com/office/officeart/2005/8/colors/accent2_2#1" csCatId="accent2" phldr="1"/>
      <dgm:spPr/>
      <dgm:t>
        <a:bodyPr/>
        <a:lstStyle/>
        <a:p>
          <a:endParaRPr lang="en-US"/>
        </a:p>
      </dgm:t>
    </dgm:pt>
    <dgm:pt modelId="{2F9CCEB8-3A00-4885-8453-BD1E66E9A76E}">
      <dgm:prSet custT="1"/>
      <dgm:spPr/>
      <dgm:t>
        <a:bodyPr/>
        <a:lstStyle/>
        <a:p>
          <a:r>
            <a:rPr lang="en-GB" sz="2000" dirty="0"/>
            <a:t>Organise your life in a balanced way with time for academic work, time to relax and a sensible amount of part-time work to boost your income</a:t>
          </a:r>
          <a:endParaRPr lang="en-US" sz="2000" dirty="0"/>
        </a:p>
      </dgm:t>
    </dgm:pt>
    <dgm:pt modelId="{73A86D8E-D7B9-4395-BFA8-6D3C1516A822}" type="parTrans" cxnId="{2D02EF08-5566-4A5B-B2F3-320266784267}">
      <dgm:prSet/>
      <dgm:spPr/>
      <dgm:t>
        <a:bodyPr/>
        <a:lstStyle/>
        <a:p>
          <a:endParaRPr lang="en-US"/>
        </a:p>
      </dgm:t>
    </dgm:pt>
    <dgm:pt modelId="{0F83B355-B14C-49D2-AF61-BE269AA95295}" type="sibTrans" cxnId="{2D02EF08-5566-4A5B-B2F3-320266784267}">
      <dgm:prSet/>
      <dgm:spPr/>
      <dgm:t>
        <a:bodyPr/>
        <a:lstStyle/>
        <a:p>
          <a:endParaRPr lang="en-US"/>
        </a:p>
      </dgm:t>
    </dgm:pt>
    <dgm:pt modelId="{7FD11A4C-ED52-4D66-B9B9-C39E00E9CFAC}">
      <dgm:prSet custT="1"/>
      <dgm:spPr/>
      <dgm:t>
        <a:bodyPr/>
        <a:lstStyle/>
        <a:p>
          <a:r>
            <a:rPr lang="en-GB" sz="2000" dirty="0"/>
            <a:t>Draw back from part-time work, work fewer hours, at academic pressure points especially around the Summer exams</a:t>
          </a:r>
          <a:endParaRPr lang="en-US" sz="2000" dirty="0"/>
        </a:p>
      </dgm:t>
    </dgm:pt>
    <dgm:pt modelId="{CD29A2C5-7F79-4FC0-A170-A4839CFA2FD4}" type="parTrans" cxnId="{62F175E2-66E4-4203-BD9A-0E4D74C8ACFA}">
      <dgm:prSet/>
      <dgm:spPr/>
      <dgm:t>
        <a:bodyPr/>
        <a:lstStyle/>
        <a:p>
          <a:endParaRPr lang="en-US"/>
        </a:p>
      </dgm:t>
    </dgm:pt>
    <dgm:pt modelId="{6855CBA5-C547-4543-BC50-0F1BA3D9B8ED}" type="sibTrans" cxnId="{62F175E2-66E4-4203-BD9A-0E4D74C8ACFA}">
      <dgm:prSet/>
      <dgm:spPr/>
      <dgm:t>
        <a:bodyPr/>
        <a:lstStyle/>
        <a:p>
          <a:endParaRPr lang="en-US"/>
        </a:p>
      </dgm:t>
    </dgm:pt>
    <dgm:pt modelId="{A3D56F9A-8FD8-4CAE-ABFE-4AB115239A99}">
      <dgm:prSet custT="1"/>
      <dgm:spPr/>
      <dgm:t>
        <a:bodyPr/>
        <a:lstStyle/>
        <a:p>
          <a:r>
            <a:rPr lang="en-GB" sz="2000" dirty="0"/>
            <a:t>Above all, be clear what your own priorities are in order to achieve your personal goals. You cannot do it all</a:t>
          </a:r>
          <a:endParaRPr lang="en-US" sz="2000" dirty="0"/>
        </a:p>
      </dgm:t>
    </dgm:pt>
    <dgm:pt modelId="{4F81A5F3-4F08-4DFE-B4BE-86BB488F07C7}" type="parTrans" cxnId="{ACE3B2FB-95ED-4969-8843-A5D4300B5A8A}">
      <dgm:prSet/>
      <dgm:spPr/>
      <dgm:t>
        <a:bodyPr/>
        <a:lstStyle/>
        <a:p>
          <a:endParaRPr lang="en-US"/>
        </a:p>
      </dgm:t>
    </dgm:pt>
    <dgm:pt modelId="{496AA6D4-894C-4DE5-8F9D-2206CB5B3E73}" type="sibTrans" cxnId="{ACE3B2FB-95ED-4969-8843-A5D4300B5A8A}">
      <dgm:prSet/>
      <dgm:spPr/>
      <dgm:t>
        <a:bodyPr/>
        <a:lstStyle/>
        <a:p>
          <a:endParaRPr lang="en-US"/>
        </a:p>
      </dgm:t>
    </dgm:pt>
    <dgm:pt modelId="{83131393-13B1-493D-87DF-26D62D7360CF}" type="pres">
      <dgm:prSet presAssocID="{765691E3-9995-4C8B-A1C9-B8C920C56264}" presName="root" presStyleCnt="0">
        <dgm:presLayoutVars>
          <dgm:dir/>
          <dgm:resizeHandles val="exact"/>
        </dgm:presLayoutVars>
      </dgm:prSet>
      <dgm:spPr/>
    </dgm:pt>
    <dgm:pt modelId="{8C94E0A0-B84A-42BB-81E7-F54B89273286}" type="pres">
      <dgm:prSet presAssocID="{2F9CCEB8-3A00-4885-8453-BD1E66E9A76E}" presName="compNode" presStyleCnt="0"/>
      <dgm:spPr/>
    </dgm:pt>
    <dgm:pt modelId="{73756B74-8CC0-4C02-AF0E-0A730134AEFD}" type="pres">
      <dgm:prSet presAssocID="{2F9CCEB8-3A00-4885-8453-BD1E66E9A76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5F3D40A9-3E88-4838-A219-2290FA33888F}" type="pres">
      <dgm:prSet presAssocID="{2F9CCEB8-3A00-4885-8453-BD1E66E9A76E}" presName="spaceRect" presStyleCnt="0"/>
      <dgm:spPr/>
    </dgm:pt>
    <dgm:pt modelId="{B490F628-FBBE-4ACA-AB74-D7D703049E86}" type="pres">
      <dgm:prSet presAssocID="{2F9CCEB8-3A00-4885-8453-BD1E66E9A76E}" presName="textRect" presStyleLbl="revTx" presStyleIdx="0" presStyleCnt="3">
        <dgm:presLayoutVars>
          <dgm:chMax val="1"/>
          <dgm:chPref val="1"/>
        </dgm:presLayoutVars>
      </dgm:prSet>
      <dgm:spPr/>
    </dgm:pt>
    <dgm:pt modelId="{43D72781-CBB0-458E-8071-78313B4F421B}" type="pres">
      <dgm:prSet presAssocID="{0F83B355-B14C-49D2-AF61-BE269AA95295}" presName="sibTrans" presStyleCnt="0"/>
      <dgm:spPr/>
    </dgm:pt>
    <dgm:pt modelId="{C9F09C2E-335A-41EB-8727-AEFB077345A1}" type="pres">
      <dgm:prSet presAssocID="{7FD11A4C-ED52-4D66-B9B9-C39E00E9CFAC}" presName="compNode" presStyleCnt="0"/>
      <dgm:spPr/>
    </dgm:pt>
    <dgm:pt modelId="{D3432FCE-E099-4D5E-ABC0-33C8FFC1B7FD}" type="pres">
      <dgm:prSet presAssocID="{7FD11A4C-ED52-4D66-B9B9-C39E00E9CFA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0CAD35CD-2DA1-47FE-8014-0AF6CCE6B2CB}" type="pres">
      <dgm:prSet presAssocID="{7FD11A4C-ED52-4D66-B9B9-C39E00E9CFAC}" presName="spaceRect" presStyleCnt="0"/>
      <dgm:spPr/>
    </dgm:pt>
    <dgm:pt modelId="{511E9102-F935-4A41-A5CC-9C8A2140D0C0}" type="pres">
      <dgm:prSet presAssocID="{7FD11A4C-ED52-4D66-B9B9-C39E00E9CFAC}" presName="textRect" presStyleLbl="revTx" presStyleIdx="1" presStyleCnt="3">
        <dgm:presLayoutVars>
          <dgm:chMax val="1"/>
          <dgm:chPref val="1"/>
        </dgm:presLayoutVars>
      </dgm:prSet>
      <dgm:spPr/>
    </dgm:pt>
    <dgm:pt modelId="{46F05C23-A7FE-4444-B459-95823B4D9DD8}" type="pres">
      <dgm:prSet presAssocID="{6855CBA5-C547-4543-BC50-0F1BA3D9B8ED}" presName="sibTrans" presStyleCnt="0"/>
      <dgm:spPr/>
    </dgm:pt>
    <dgm:pt modelId="{2D2D3D6E-7941-4394-9283-E7CFB3572906}" type="pres">
      <dgm:prSet presAssocID="{A3D56F9A-8FD8-4CAE-ABFE-4AB115239A99}" presName="compNode" presStyleCnt="0"/>
      <dgm:spPr/>
    </dgm:pt>
    <dgm:pt modelId="{9452DB67-E9EB-4686-912D-3F14CAE2CA72}" type="pres">
      <dgm:prSet presAssocID="{A3D56F9A-8FD8-4CAE-ABFE-4AB115239A9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CECDBE9E-8352-4DDF-9216-6A73388C0CEE}" type="pres">
      <dgm:prSet presAssocID="{A3D56F9A-8FD8-4CAE-ABFE-4AB115239A99}" presName="spaceRect" presStyleCnt="0"/>
      <dgm:spPr/>
    </dgm:pt>
    <dgm:pt modelId="{CE405718-1F37-4BE0-8AC4-08866F3F670A}" type="pres">
      <dgm:prSet presAssocID="{A3D56F9A-8FD8-4CAE-ABFE-4AB115239A99}" presName="textRect" presStyleLbl="revTx" presStyleIdx="2" presStyleCnt="3">
        <dgm:presLayoutVars>
          <dgm:chMax val="1"/>
          <dgm:chPref val="1"/>
        </dgm:presLayoutVars>
      </dgm:prSet>
      <dgm:spPr/>
    </dgm:pt>
  </dgm:ptLst>
  <dgm:cxnLst>
    <dgm:cxn modelId="{2D02EF08-5566-4A5B-B2F3-320266784267}" srcId="{765691E3-9995-4C8B-A1C9-B8C920C56264}" destId="{2F9CCEB8-3A00-4885-8453-BD1E66E9A76E}" srcOrd="0" destOrd="0" parTransId="{73A86D8E-D7B9-4395-BFA8-6D3C1516A822}" sibTransId="{0F83B355-B14C-49D2-AF61-BE269AA95295}"/>
    <dgm:cxn modelId="{0E1C5B74-21FB-40E9-A66E-B9D24B9B77C7}" type="presOf" srcId="{7FD11A4C-ED52-4D66-B9B9-C39E00E9CFAC}" destId="{511E9102-F935-4A41-A5CC-9C8A2140D0C0}" srcOrd="0" destOrd="0" presId="urn:microsoft.com/office/officeart/2018/2/layout/IconLabelList"/>
    <dgm:cxn modelId="{D7F39956-65D7-4C05-B7E1-F09FFE55BD3C}" type="presOf" srcId="{A3D56F9A-8FD8-4CAE-ABFE-4AB115239A99}" destId="{CE405718-1F37-4BE0-8AC4-08866F3F670A}" srcOrd="0" destOrd="0" presId="urn:microsoft.com/office/officeart/2018/2/layout/IconLabelList"/>
    <dgm:cxn modelId="{1F1E288B-4CB7-4DF8-8405-238A7577A23C}" type="presOf" srcId="{2F9CCEB8-3A00-4885-8453-BD1E66E9A76E}" destId="{B490F628-FBBE-4ACA-AB74-D7D703049E86}" srcOrd="0" destOrd="0" presId="urn:microsoft.com/office/officeart/2018/2/layout/IconLabelList"/>
    <dgm:cxn modelId="{730B42C7-8BD6-4273-8F46-123B5A317D3A}" type="presOf" srcId="{765691E3-9995-4C8B-A1C9-B8C920C56264}" destId="{83131393-13B1-493D-87DF-26D62D7360CF}" srcOrd="0" destOrd="0" presId="urn:microsoft.com/office/officeart/2018/2/layout/IconLabelList"/>
    <dgm:cxn modelId="{62F175E2-66E4-4203-BD9A-0E4D74C8ACFA}" srcId="{765691E3-9995-4C8B-A1C9-B8C920C56264}" destId="{7FD11A4C-ED52-4D66-B9B9-C39E00E9CFAC}" srcOrd="1" destOrd="0" parTransId="{CD29A2C5-7F79-4FC0-A170-A4839CFA2FD4}" sibTransId="{6855CBA5-C547-4543-BC50-0F1BA3D9B8ED}"/>
    <dgm:cxn modelId="{ACE3B2FB-95ED-4969-8843-A5D4300B5A8A}" srcId="{765691E3-9995-4C8B-A1C9-B8C920C56264}" destId="{A3D56F9A-8FD8-4CAE-ABFE-4AB115239A99}" srcOrd="2" destOrd="0" parTransId="{4F81A5F3-4F08-4DFE-B4BE-86BB488F07C7}" sibTransId="{496AA6D4-894C-4DE5-8F9D-2206CB5B3E73}"/>
    <dgm:cxn modelId="{589BFEA0-4207-40D8-8E52-B228CC1BF564}" type="presParOf" srcId="{83131393-13B1-493D-87DF-26D62D7360CF}" destId="{8C94E0A0-B84A-42BB-81E7-F54B89273286}" srcOrd="0" destOrd="0" presId="urn:microsoft.com/office/officeart/2018/2/layout/IconLabelList"/>
    <dgm:cxn modelId="{D7872969-7275-460F-BE81-A61187FD89EE}" type="presParOf" srcId="{8C94E0A0-B84A-42BB-81E7-F54B89273286}" destId="{73756B74-8CC0-4C02-AF0E-0A730134AEFD}" srcOrd="0" destOrd="0" presId="urn:microsoft.com/office/officeart/2018/2/layout/IconLabelList"/>
    <dgm:cxn modelId="{E12F4E22-287A-4C10-87AF-74DB72847AA6}" type="presParOf" srcId="{8C94E0A0-B84A-42BB-81E7-F54B89273286}" destId="{5F3D40A9-3E88-4838-A219-2290FA33888F}" srcOrd="1" destOrd="0" presId="urn:microsoft.com/office/officeart/2018/2/layout/IconLabelList"/>
    <dgm:cxn modelId="{037255D1-734B-408D-8E7B-5382A67B96AA}" type="presParOf" srcId="{8C94E0A0-B84A-42BB-81E7-F54B89273286}" destId="{B490F628-FBBE-4ACA-AB74-D7D703049E86}" srcOrd="2" destOrd="0" presId="urn:microsoft.com/office/officeart/2018/2/layout/IconLabelList"/>
    <dgm:cxn modelId="{AA74D0AC-5A39-42B1-81AF-DE24D00FA1FA}" type="presParOf" srcId="{83131393-13B1-493D-87DF-26D62D7360CF}" destId="{43D72781-CBB0-458E-8071-78313B4F421B}" srcOrd="1" destOrd="0" presId="urn:microsoft.com/office/officeart/2018/2/layout/IconLabelList"/>
    <dgm:cxn modelId="{5FB39088-4C28-4F80-A7C6-DF1F6F777B74}" type="presParOf" srcId="{83131393-13B1-493D-87DF-26D62D7360CF}" destId="{C9F09C2E-335A-41EB-8727-AEFB077345A1}" srcOrd="2" destOrd="0" presId="urn:microsoft.com/office/officeart/2018/2/layout/IconLabelList"/>
    <dgm:cxn modelId="{131E04BB-C87B-4736-B5C7-41D63A632105}" type="presParOf" srcId="{C9F09C2E-335A-41EB-8727-AEFB077345A1}" destId="{D3432FCE-E099-4D5E-ABC0-33C8FFC1B7FD}" srcOrd="0" destOrd="0" presId="urn:microsoft.com/office/officeart/2018/2/layout/IconLabelList"/>
    <dgm:cxn modelId="{0B09CB2E-CFE3-49DE-8510-B01B10E1556C}" type="presParOf" srcId="{C9F09C2E-335A-41EB-8727-AEFB077345A1}" destId="{0CAD35CD-2DA1-47FE-8014-0AF6CCE6B2CB}" srcOrd="1" destOrd="0" presId="urn:microsoft.com/office/officeart/2018/2/layout/IconLabelList"/>
    <dgm:cxn modelId="{171633FD-10DC-4477-AB30-E77BDE6C6A11}" type="presParOf" srcId="{C9F09C2E-335A-41EB-8727-AEFB077345A1}" destId="{511E9102-F935-4A41-A5CC-9C8A2140D0C0}" srcOrd="2" destOrd="0" presId="urn:microsoft.com/office/officeart/2018/2/layout/IconLabelList"/>
    <dgm:cxn modelId="{549EEA75-ADB9-4A13-BEC0-D48144FEBEF5}" type="presParOf" srcId="{83131393-13B1-493D-87DF-26D62D7360CF}" destId="{46F05C23-A7FE-4444-B459-95823B4D9DD8}" srcOrd="3" destOrd="0" presId="urn:microsoft.com/office/officeart/2018/2/layout/IconLabelList"/>
    <dgm:cxn modelId="{C513F667-857A-4017-991F-A4E7079BBE73}" type="presParOf" srcId="{83131393-13B1-493D-87DF-26D62D7360CF}" destId="{2D2D3D6E-7941-4394-9283-E7CFB3572906}" srcOrd="4" destOrd="0" presId="urn:microsoft.com/office/officeart/2018/2/layout/IconLabelList"/>
    <dgm:cxn modelId="{70E4CF64-F980-4E7E-BDDD-7FB9FFDB5DBA}" type="presParOf" srcId="{2D2D3D6E-7941-4394-9283-E7CFB3572906}" destId="{9452DB67-E9EB-4686-912D-3F14CAE2CA72}" srcOrd="0" destOrd="0" presId="urn:microsoft.com/office/officeart/2018/2/layout/IconLabelList"/>
    <dgm:cxn modelId="{18AF7A8A-D98A-4D5F-BF1B-3F7B2C67AAF9}" type="presParOf" srcId="{2D2D3D6E-7941-4394-9283-E7CFB3572906}" destId="{CECDBE9E-8352-4DDF-9216-6A73388C0CEE}" srcOrd="1" destOrd="0" presId="urn:microsoft.com/office/officeart/2018/2/layout/IconLabelList"/>
    <dgm:cxn modelId="{D7FC1FD2-821F-40E7-938B-EB86E16439F8}" type="presParOf" srcId="{2D2D3D6E-7941-4394-9283-E7CFB3572906}" destId="{CE405718-1F37-4BE0-8AC4-08866F3F670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01F6F-9DAA-433E-B22B-FDDEBEA5F490}">
      <dsp:nvSpPr>
        <dsp:cNvPr id="0" name=""/>
        <dsp:cNvSpPr/>
      </dsp:nvSpPr>
      <dsp:spPr>
        <a:xfrm>
          <a:off x="1086151" y="454152"/>
          <a:ext cx="1695937" cy="169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23162F-04B9-4B15-A037-78E4E3DB204A}">
      <dsp:nvSpPr>
        <dsp:cNvPr id="0" name=""/>
        <dsp:cNvSpPr/>
      </dsp:nvSpPr>
      <dsp:spPr>
        <a:xfrm>
          <a:off x="16284" y="2587703"/>
          <a:ext cx="37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a:t>….and…</a:t>
          </a:r>
          <a:endParaRPr lang="en-US" sz="2500" kern="1200"/>
        </a:p>
      </dsp:txBody>
      <dsp:txXfrm>
        <a:off x="16284" y="2587703"/>
        <a:ext cx="3768750" cy="720000"/>
      </dsp:txXfrm>
    </dsp:sp>
    <dsp:sp modelId="{17362F0C-A1EF-4F8B-B5D8-132E72FBD5AD}">
      <dsp:nvSpPr>
        <dsp:cNvPr id="0" name=""/>
        <dsp:cNvSpPr/>
      </dsp:nvSpPr>
      <dsp:spPr>
        <a:xfrm>
          <a:off x="5480971" y="465312"/>
          <a:ext cx="1695937" cy="169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064525-B7D1-400B-9C96-12C1D010E00F}">
      <dsp:nvSpPr>
        <dsp:cNvPr id="0" name=""/>
        <dsp:cNvSpPr/>
      </dsp:nvSpPr>
      <dsp:spPr>
        <a:xfrm>
          <a:off x="4444565" y="2587703"/>
          <a:ext cx="37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a:t>…. what advice would they give you?</a:t>
          </a:r>
          <a:endParaRPr lang="en-US" sz="2500" kern="1200"/>
        </a:p>
      </dsp:txBody>
      <dsp:txXfrm>
        <a:off x="4444565" y="2587703"/>
        <a:ext cx="37687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2A0CE-3B7D-4DBD-9A6C-18E2E4A6C02C}">
      <dsp:nvSpPr>
        <dsp:cNvPr id="0" name=""/>
        <dsp:cNvSpPr/>
      </dsp:nvSpPr>
      <dsp:spPr>
        <a:xfrm>
          <a:off x="598250" y="812320"/>
          <a:ext cx="1825341" cy="18772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88391-1F27-47FA-B57A-4CA53CDE0871}">
      <dsp:nvSpPr>
        <dsp:cNvPr id="0" name=""/>
        <dsp:cNvSpPr/>
      </dsp:nvSpPr>
      <dsp:spPr>
        <a:xfrm>
          <a:off x="128457" y="2768500"/>
          <a:ext cx="2764928" cy="996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Very important to get this right</a:t>
          </a:r>
          <a:endParaRPr lang="en-US" sz="1600" kern="1200"/>
        </a:p>
      </dsp:txBody>
      <dsp:txXfrm>
        <a:off x="128457" y="2768500"/>
        <a:ext cx="2764928" cy="996591"/>
      </dsp:txXfrm>
    </dsp:sp>
    <dsp:sp modelId="{E5977706-97C9-4C0B-998E-44D361CA5EFC}">
      <dsp:nvSpPr>
        <dsp:cNvPr id="0" name=""/>
        <dsp:cNvSpPr/>
      </dsp:nvSpPr>
      <dsp:spPr>
        <a:xfrm>
          <a:off x="3977783" y="778530"/>
          <a:ext cx="1563857" cy="2012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CAD742-663F-44EA-91F1-D7EC98E389AE}">
      <dsp:nvSpPr>
        <dsp:cNvPr id="0" name=""/>
        <dsp:cNvSpPr/>
      </dsp:nvSpPr>
      <dsp:spPr>
        <a:xfrm>
          <a:off x="3377247" y="2802290"/>
          <a:ext cx="2764928" cy="996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You will enjoy leisure more if you have faced up to your academic commitments</a:t>
          </a:r>
          <a:endParaRPr lang="en-US" sz="1600" kern="1200"/>
        </a:p>
      </dsp:txBody>
      <dsp:txXfrm>
        <a:off x="3377247" y="2802290"/>
        <a:ext cx="2764928" cy="996591"/>
      </dsp:txXfrm>
    </dsp:sp>
    <dsp:sp modelId="{8ABE4B78-B5EF-49A5-8368-BCCF516EA1FE}">
      <dsp:nvSpPr>
        <dsp:cNvPr id="0" name=""/>
        <dsp:cNvSpPr/>
      </dsp:nvSpPr>
      <dsp:spPr>
        <a:xfrm>
          <a:off x="7048408" y="836452"/>
          <a:ext cx="1920188" cy="17807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8E9E0C-4992-4B83-8130-8FED1DF1D63D}">
      <dsp:nvSpPr>
        <dsp:cNvPr id="0" name=""/>
        <dsp:cNvSpPr/>
      </dsp:nvSpPr>
      <dsp:spPr>
        <a:xfrm>
          <a:off x="6626038" y="2744368"/>
          <a:ext cx="2764928" cy="996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Too much part-time work affects academic performance:  More than 9-10 hours a week is probably too much</a:t>
          </a:r>
          <a:endParaRPr lang="en-US" sz="1600" kern="1200"/>
        </a:p>
      </dsp:txBody>
      <dsp:txXfrm>
        <a:off x="6626038" y="2744368"/>
        <a:ext cx="2764928" cy="996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CCE04-E19B-4E87-A741-2D7DD436355F}">
      <dsp:nvSpPr>
        <dsp:cNvPr id="0" name=""/>
        <dsp:cNvSpPr/>
      </dsp:nvSpPr>
      <dsp:spPr>
        <a:xfrm>
          <a:off x="12093" y="991"/>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E525FD-16E2-4824-899B-D90F1C24B8F1}">
      <dsp:nvSpPr>
        <dsp:cNvPr id="0" name=""/>
        <dsp:cNvSpPr/>
      </dsp:nvSpPr>
      <dsp:spPr>
        <a:xfrm>
          <a:off x="138977" y="127875"/>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F017B0-7FAA-4A33-8777-4FCA4B03E639}">
      <dsp:nvSpPr>
        <dsp:cNvPr id="0" name=""/>
        <dsp:cNvSpPr/>
      </dsp:nvSpPr>
      <dsp:spPr>
        <a:xfrm>
          <a:off x="745776" y="991"/>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Money!!</a:t>
          </a:r>
          <a:endParaRPr lang="en-US" sz="1300" kern="1200"/>
        </a:p>
      </dsp:txBody>
      <dsp:txXfrm>
        <a:off x="745776" y="991"/>
        <a:ext cx="1424207" cy="604209"/>
      </dsp:txXfrm>
    </dsp:sp>
    <dsp:sp modelId="{15C6D818-9E58-4D8D-9D84-C6B6FD34E1D2}">
      <dsp:nvSpPr>
        <dsp:cNvPr id="0" name=""/>
        <dsp:cNvSpPr/>
      </dsp:nvSpPr>
      <dsp:spPr>
        <a:xfrm>
          <a:off x="2418141" y="991"/>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0EB70D-83DC-44A9-A3A3-749AC7BB107F}">
      <dsp:nvSpPr>
        <dsp:cNvPr id="0" name=""/>
        <dsp:cNvSpPr/>
      </dsp:nvSpPr>
      <dsp:spPr>
        <a:xfrm>
          <a:off x="2545025" y="127875"/>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406250-40A7-437E-9FC6-0D9B1426C1EC}">
      <dsp:nvSpPr>
        <dsp:cNvPr id="0" name=""/>
        <dsp:cNvSpPr/>
      </dsp:nvSpPr>
      <dsp:spPr>
        <a:xfrm>
          <a:off x="3151824" y="991"/>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dirty="0"/>
            <a:t>Meet new friends</a:t>
          </a:r>
          <a:endParaRPr lang="en-US" sz="1300" kern="1200" dirty="0"/>
        </a:p>
      </dsp:txBody>
      <dsp:txXfrm>
        <a:off x="3151824" y="991"/>
        <a:ext cx="1424207" cy="604209"/>
      </dsp:txXfrm>
    </dsp:sp>
    <dsp:sp modelId="{F08D4CB6-27D9-4385-8CE4-3D6BAE7F0CDD}">
      <dsp:nvSpPr>
        <dsp:cNvPr id="0" name=""/>
        <dsp:cNvSpPr/>
      </dsp:nvSpPr>
      <dsp:spPr>
        <a:xfrm>
          <a:off x="12093" y="1442712"/>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A3E003-C1B7-4103-96BB-36BEBBCE4916}">
      <dsp:nvSpPr>
        <dsp:cNvPr id="0" name=""/>
        <dsp:cNvSpPr/>
      </dsp:nvSpPr>
      <dsp:spPr>
        <a:xfrm>
          <a:off x="138977" y="1569596"/>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91EFE5-6740-462D-8404-2FF1409D2BE2}">
      <dsp:nvSpPr>
        <dsp:cNvPr id="0" name=""/>
        <dsp:cNvSpPr/>
      </dsp:nvSpPr>
      <dsp:spPr>
        <a:xfrm>
          <a:off x="745776" y="1442712"/>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New experiences</a:t>
          </a:r>
          <a:endParaRPr lang="en-US" sz="1300" kern="1200"/>
        </a:p>
      </dsp:txBody>
      <dsp:txXfrm>
        <a:off x="745776" y="1442712"/>
        <a:ext cx="1424207" cy="604209"/>
      </dsp:txXfrm>
    </dsp:sp>
    <dsp:sp modelId="{F33B69AC-6D43-4B57-B8A7-5C430600FA5F}">
      <dsp:nvSpPr>
        <dsp:cNvPr id="0" name=""/>
        <dsp:cNvSpPr/>
      </dsp:nvSpPr>
      <dsp:spPr>
        <a:xfrm>
          <a:off x="2418141" y="1442712"/>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AA1201-BB40-4BF5-B9A0-45EF78A7A6FF}">
      <dsp:nvSpPr>
        <dsp:cNvPr id="0" name=""/>
        <dsp:cNvSpPr/>
      </dsp:nvSpPr>
      <dsp:spPr>
        <a:xfrm>
          <a:off x="2545025" y="1569596"/>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1461C2-3D8E-40C0-A69C-2F466E94D7DA}">
      <dsp:nvSpPr>
        <dsp:cNvPr id="0" name=""/>
        <dsp:cNvSpPr/>
      </dsp:nvSpPr>
      <dsp:spPr>
        <a:xfrm>
          <a:off x="3088390" y="1442712"/>
          <a:ext cx="1551076"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New responsibilities (Importance of reliability/punctuality) </a:t>
          </a:r>
          <a:endParaRPr lang="en-US" sz="1300" kern="1200"/>
        </a:p>
      </dsp:txBody>
      <dsp:txXfrm>
        <a:off x="3088390" y="1442712"/>
        <a:ext cx="1551076" cy="604209"/>
      </dsp:txXfrm>
    </dsp:sp>
    <dsp:sp modelId="{45978B03-2FF1-4D00-8799-951A4B57E201}">
      <dsp:nvSpPr>
        <dsp:cNvPr id="0" name=""/>
        <dsp:cNvSpPr/>
      </dsp:nvSpPr>
      <dsp:spPr>
        <a:xfrm>
          <a:off x="12093" y="2884433"/>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F0E07E-8D83-4FEB-8EF5-36D6E56F15D3}">
      <dsp:nvSpPr>
        <dsp:cNvPr id="0" name=""/>
        <dsp:cNvSpPr/>
      </dsp:nvSpPr>
      <dsp:spPr>
        <a:xfrm>
          <a:off x="138977" y="3011317"/>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9399B7-0133-41CF-9ED7-F608793DD9BC}">
      <dsp:nvSpPr>
        <dsp:cNvPr id="0" name=""/>
        <dsp:cNvSpPr/>
      </dsp:nvSpPr>
      <dsp:spPr>
        <a:xfrm>
          <a:off x="745776" y="2884433"/>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Learn new skills &amp; offers numerous teamwork </a:t>
          </a:r>
          <a:r>
            <a:rPr lang="en-GB" sz="1300" kern="1200" err="1"/>
            <a:t>opps</a:t>
          </a:r>
          <a:r>
            <a:rPr lang="en-GB" sz="1300" kern="1200"/>
            <a:t>.</a:t>
          </a:r>
          <a:endParaRPr lang="en-US" sz="1300" kern="1200"/>
        </a:p>
      </dsp:txBody>
      <dsp:txXfrm>
        <a:off x="745776" y="2884433"/>
        <a:ext cx="1424207" cy="604209"/>
      </dsp:txXfrm>
    </dsp:sp>
    <dsp:sp modelId="{DFB250CE-F0BE-4132-9933-FDAB97C426C8}">
      <dsp:nvSpPr>
        <dsp:cNvPr id="0" name=""/>
        <dsp:cNvSpPr/>
      </dsp:nvSpPr>
      <dsp:spPr>
        <a:xfrm>
          <a:off x="2418141" y="2884433"/>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857158-A2E9-4D05-A11D-82216D828AB1}">
      <dsp:nvSpPr>
        <dsp:cNvPr id="0" name=""/>
        <dsp:cNvSpPr/>
      </dsp:nvSpPr>
      <dsp:spPr>
        <a:xfrm>
          <a:off x="2545025" y="3011317"/>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ACE449-B45E-4154-8F8C-91870574B5D2}">
      <dsp:nvSpPr>
        <dsp:cNvPr id="0" name=""/>
        <dsp:cNvSpPr/>
      </dsp:nvSpPr>
      <dsp:spPr>
        <a:xfrm>
          <a:off x="3151824" y="2884433"/>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Broader outlook on life outside school</a:t>
          </a:r>
          <a:endParaRPr lang="en-US" sz="1300" kern="1200"/>
        </a:p>
      </dsp:txBody>
      <dsp:txXfrm>
        <a:off x="3151824" y="2884433"/>
        <a:ext cx="1424207" cy="604209"/>
      </dsp:txXfrm>
    </dsp:sp>
    <dsp:sp modelId="{B2A1DEF5-F424-46D7-9393-710ACC49D9CC}">
      <dsp:nvSpPr>
        <dsp:cNvPr id="0" name=""/>
        <dsp:cNvSpPr/>
      </dsp:nvSpPr>
      <dsp:spPr>
        <a:xfrm>
          <a:off x="12093" y="4326155"/>
          <a:ext cx="604209" cy="604209"/>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6B8228-30F8-438B-B649-774276F28678}">
      <dsp:nvSpPr>
        <dsp:cNvPr id="0" name=""/>
        <dsp:cNvSpPr/>
      </dsp:nvSpPr>
      <dsp:spPr>
        <a:xfrm>
          <a:off x="138977" y="4453039"/>
          <a:ext cx="350441" cy="35044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F9B7A4-A12F-4C2E-8B8F-737644D79DF1}">
      <dsp:nvSpPr>
        <dsp:cNvPr id="0" name=""/>
        <dsp:cNvSpPr/>
      </dsp:nvSpPr>
      <dsp:spPr>
        <a:xfrm>
          <a:off x="745776" y="4326155"/>
          <a:ext cx="1424207" cy="60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GB" sz="1300" kern="1200"/>
            <a:t>Insight into business or industry (valuable work experience)</a:t>
          </a:r>
          <a:endParaRPr lang="en-US" sz="1300" kern="1200"/>
        </a:p>
      </dsp:txBody>
      <dsp:txXfrm>
        <a:off x="745776" y="4326155"/>
        <a:ext cx="1424207" cy="6042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3BACEA-9CF7-44C3-A2A8-94746E8AD3BA}">
      <dsp:nvSpPr>
        <dsp:cNvPr id="0" name=""/>
        <dsp:cNvSpPr/>
      </dsp:nvSpPr>
      <dsp:spPr>
        <a:xfrm>
          <a:off x="0" y="1762"/>
          <a:ext cx="4757854" cy="8933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D55ED6-182F-4A17-B6B0-81100067C9F0}">
      <dsp:nvSpPr>
        <dsp:cNvPr id="0" name=""/>
        <dsp:cNvSpPr/>
      </dsp:nvSpPr>
      <dsp:spPr>
        <a:xfrm>
          <a:off x="270238" y="202766"/>
          <a:ext cx="491343" cy="491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CE0CE1-5FCA-4436-8BCE-2568187C88E2}">
      <dsp:nvSpPr>
        <dsp:cNvPr id="0" name=""/>
        <dsp:cNvSpPr/>
      </dsp:nvSpPr>
      <dsp:spPr>
        <a:xfrm>
          <a:off x="1031820" y="1762"/>
          <a:ext cx="3726033" cy="8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546" tIns="94546" rIns="94546" bIns="94546" numCol="1" spcCol="1270" anchor="ctr" anchorCtr="0">
          <a:noAutofit/>
        </a:bodyPr>
        <a:lstStyle/>
        <a:p>
          <a:pPr marL="0" lvl="0" indent="0" algn="l" defTabSz="800100">
            <a:lnSpc>
              <a:spcPct val="100000"/>
            </a:lnSpc>
            <a:spcBef>
              <a:spcPct val="0"/>
            </a:spcBef>
            <a:spcAft>
              <a:spcPct val="35000"/>
            </a:spcAft>
            <a:buNone/>
          </a:pPr>
          <a:r>
            <a:rPr lang="en-GB" sz="1800" kern="1200"/>
            <a:t>Time taken from school work making it difficult to meet deadlines.</a:t>
          </a:r>
          <a:endParaRPr lang="en-US" sz="1800" kern="1200"/>
        </a:p>
      </dsp:txBody>
      <dsp:txXfrm>
        <a:off x="1031820" y="1762"/>
        <a:ext cx="3726033" cy="893351"/>
      </dsp:txXfrm>
    </dsp:sp>
    <dsp:sp modelId="{613417C0-2401-46B7-B775-5D2AA47ADF73}">
      <dsp:nvSpPr>
        <dsp:cNvPr id="0" name=""/>
        <dsp:cNvSpPr/>
      </dsp:nvSpPr>
      <dsp:spPr>
        <a:xfrm>
          <a:off x="0" y="1118451"/>
          <a:ext cx="4757854" cy="8933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E8EC69-FD1A-4CED-9571-83338FDC23F8}">
      <dsp:nvSpPr>
        <dsp:cNvPr id="0" name=""/>
        <dsp:cNvSpPr/>
      </dsp:nvSpPr>
      <dsp:spPr>
        <a:xfrm>
          <a:off x="270238" y="1319455"/>
          <a:ext cx="491343" cy="491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F65E59-6808-4B69-BA15-95AB69F0C350}">
      <dsp:nvSpPr>
        <dsp:cNvPr id="0" name=""/>
        <dsp:cNvSpPr/>
      </dsp:nvSpPr>
      <dsp:spPr>
        <a:xfrm>
          <a:off x="1031820" y="1118451"/>
          <a:ext cx="3726033" cy="8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546" tIns="94546" rIns="94546" bIns="94546" numCol="1" spcCol="1270" anchor="ctr" anchorCtr="0">
          <a:noAutofit/>
        </a:bodyPr>
        <a:lstStyle/>
        <a:p>
          <a:pPr marL="0" lvl="0" indent="0" algn="l" defTabSz="800100">
            <a:lnSpc>
              <a:spcPct val="100000"/>
            </a:lnSpc>
            <a:spcBef>
              <a:spcPct val="0"/>
            </a:spcBef>
            <a:spcAft>
              <a:spcPct val="35000"/>
            </a:spcAft>
            <a:buNone/>
          </a:pPr>
          <a:r>
            <a:rPr lang="en-GB" sz="1800" kern="1200"/>
            <a:t>Lose focus on what is your REAL work</a:t>
          </a:r>
          <a:endParaRPr lang="en-US" sz="1800" kern="1200"/>
        </a:p>
      </dsp:txBody>
      <dsp:txXfrm>
        <a:off x="1031820" y="1118451"/>
        <a:ext cx="3726033" cy="893351"/>
      </dsp:txXfrm>
    </dsp:sp>
    <dsp:sp modelId="{F19F4280-DC32-476D-B4AA-868E51138CC6}">
      <dsp:nvSpPr>
        <dsp:cNvPr id="0" name=""/>
        <dsp:cNvSpPr/>
      </dsp:nvSpPr>
      <dsp:spPr>
        <a:xfrm>
          <a:off x="0" y="2235140"/>
          <a:ext cx="4757854" cy="8933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1CBF76-9C75-4335-B38D-415A79FCE41F}">
      <dsp:nvSpPr>
        <dsp:cNvPr id="0" name=""/>
        <dsp:cNvSpPr/>
      </dsp:nvSpPr>
      <dsp:spPr>
        <a:xfrm>
          <a:off x="270238" y="2436144"/>
          <a:ext cx="491343" cy="491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7D43C5-E5A2-4427-9047-3AB3746B0A88}">
      <dsp:nvSpPr>
        <dsp:cNvPr id="0" name=""/>
        <dsp:cNvSpPr/>
      </dsp:nvSpPr>
      <dsp:spPr>
        <a:xfrm>
          <a:off x="1031820" y="2235140"/>
          <a:ext cx="3726033" cy="8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546" tIns="94546" rIns="94546" bIns="94546" numCol="1" spcCol="1270" anchor="ctr" anchorCtr="0">
          <a:noAutofit/>
        </a:bodyPr>
        <a:lstStyle/>
        <a:p>
          <a:pPr marL="0" lvl="0" indent="0" algn="l" defTabSz="800100">
            <a:lnSpc>
              <a:spcPct val="100000"/>
            </a:lnSpc>
            <a:spcBef>
              <a:spcPct val="0"/>
            </a:spcBef>
            <a:spcAft>
              <a:spcPct val="35000"/>
            </a:spcAft>
            <a:buNone/>
          </a:pPr>
          <a:r>
            <a:rPr lang="en-GB" sz="1800" kern="1200"/>
            <a:t>Get overtired and lose concentration in school</a:t>
          </a:r>
          <a:endParaRPr lang="en-US" sz="1800" kern="1200"/>
        </a:p>
      </dsp:txBody>
      <dsp:txXfrm>
        <a:off x="1031820" y="2235140"/>
        <a:ext cx="3726033" cy="893351"/>
      </dsp:txXfrm>
    </dsp:sp>
    <dsp:sp modelId="{F85142E7-4A51-4CC9-AA9E-DD89D1D5D7AB}">
      <dsp:nvSpPr>
        <dsp:cNvPr id="0" name=""/>
        <dsp:cNvSpPr/>
      </dsp:nvSpPr>
      <dsp:spPr>
        <a:xfrm>
          <a:off x="0" y="3351830"/>
          <a:ext cx="4757854" cy="8933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341023-EBC0-4B9B-A2D8-40DBA50C9B7A}">
      <dsp:nvSpPr>
        <dsp:cNvPr id="0" name=""/>
        <dsp:cNvSpPr/>
      </dsp:nvSpPr>
      <dsp:spPr>
        <a:xfrm>
          <a:off x="270238" y="3552834"/>
          <a:ext cx="491343" cy="49134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1F325A-88E1-42CB-B032-0601F4AF3CEE}">
      <dsp:nvSpPr>
        <dsp:cNvPr id="0" name=""/>
        <dsp:cNvSpPr/>
      </dsp:nvSpPr>
      <dsp:spPr>
        <a:xfrm>
          <a:off x="1031820" y="3351830"/>
          <a:ext cx="3726033" cy="893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546" tIns="94546" rIns="94546" bIns="94546" numCol="1" spcCol="1270" anchor="ctr" anchorCtr="0">
          <a:noAutofit/>
        </a:bodyPr>
        <a:lstStyle/>
        <a:p>
          <a:pPr marL="0" lvl="0" indent="0" algn="l" defTabSz="800100">
            <a:lnSpc>
              <a:spcPct val="100000"/>
            </a:lnSpc>
            <a:spcBef>
              <a:spcPct val="0"/>
            </a:spcBef>
            <a:spcAft>
              <a:spcPct val="35000"/>
            </a:spcAft>
            <a:buNone/>
          </a:pPr>
          <a:r>
            <a:rPr lang="en-GB" sz="1800" kern="1200"/>
            <a:t>Not enough leisure time</a:t>
          </a:r>
          <a:endParaRPr lang="en-US" sz="1800" kern="1200"/>
        </a:p>
      </dsp:txBody>
      <dsp:txXfrm>
        <a:off x="1031820" y="3351830"/>
        <a:ext cx="3726033" cy="8933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56B74-8CC0-4C02-AF0E-0A730134AEFD}">
      <dsp:nvSpPr>
        <dsp:cNvPr id="0" name=""/>
        <dsp:cNvSpPr/>
      </dsp:nvSpPr>
      <dsp:spPr>
        <a:xfrm>
          <a:off x="1244720" y="663740"/>
          <a:ext cx="1526180" cy="15261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90F628-FBBE-4ACA-AB74-D7D703049E86}">
      <dsp:nvSpPr>
        <dsp:cNvPr id="0" name=""/>
        <dsp:cNvSpPr/>
      </dsp:nvSpPr>
      <dsp:spPr>
        <a:xfrm>
          <a:off x="312055" y="2709511"/>
          <a:ext cx="3391511"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GB" sz="2000" kern="1200" dirty="0"/>
            <a:t>Organise your life in a balanced way with time for academic work, time to relax and a sensible amount of part-time work to boost your income</a:t>
          </a:r>
          <a:endParaRPr lang="en-US" sz="2000" kern="1200" dirty="0"/>
        </a:p>
      </dsp:txBody>
      <dsp:txXfrm>
        <a:off x="312055" y="2709511"/>
        <a:ext cx="3391511" cy="1417500"/>
      </dsp:txXfrm>
    </dsp:sp>
    <dsp:sp modelId="{D3432FCE-E099-4D5E-ABC0-33C8FFC1B7FD}">
      <dsp:nvSpPr>
        <dsp:cNvPr id="0" name=""/>
        <dsp:cNvSpPr/>
      </dsp:nvSpPr>
      <dsp:spPr>
        <a:xfrm>
          <a:off x="5229746" y="663740"/>
          <a:ext cx="1526180" cy="15261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1E9102-F935-4A41-A5CC-9C8A2140D0C0}">
      <dsp:nvSpPr>
        <dsp:cNvPr id="0" name=""/>
        <dsp:cNvSpPr/>
      </dsp:nvSpPr>
      <dsp:spPr>
        <a:xfrm>
          <a:off x="4297081" y="2709511"/>
          <a:ext cx="3391511"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GB" sz="2000" kern="1200" dirty="0"/>
            <a:t>Draw back from part-time work, work fewer hours, at academic pressure points especially around the Summer exams</a:t>
          </a:r>
          <a:endParaRPr lang="en-US" sz="2000" kern="1200" dirty="0"/>
        </a:p>
      </dsp:txBody>
      <dsp:txXfrm>
        <a:off x="4297081" y="2709511"/>
        <a:ext cx="3391511" cy="1417500"/>
      </dsp:txXfrm>
    </dsp:sp>
    <dsp:sp modelId="{9452DB67-E9EB-4686-912D-3F14CAE2CA72}">
      <dsp:nvSpPr>
        <dsp:cNvPr id="0" name=""/>
        <dsp:cNvSpPr/>
      </dsp:nvSpPr>
      <dsp:spPr>
        <a:xfrm>
          <a:off x="9214772" y="663740"/>
          <a:ext cx="1526180" cy="15261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405718-1F37-4BE0-8AC4-08866F3F670A}">
      <dsp:nvSpPr>
        <dsp:cNvPr id="0" name=""/>
        <dsp:cNvSpPr/>
      </dsp:nvSpPr>
      <dsp:spPr>
        <a:xfrm>
          <a:off x="8282107" y="2709511"/>
          <a:ext cx="3391511" cy="141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pPr>
          <a:r>
            <a:rPr lang="en-GB" sz="2000" kern="1200" dirty="0"/>
            <a:t>Above all, be clear what your own priorities are in order to achieve your personal goals. You cannot do it all</a:t>
          </a:r>
          <a:endParaRPr lang="en-US" sz="2000" kern="1200" dirty="0"/>
        </a:p>
      </dsp:txBody>
      <dsp:txXfrm>
        <a:off x="8282107" y="2709511"/>
        <a:ext cx="3391511" cy="14175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09T14:13:16.848"/>
    </inkml:context>
    <inkml:brush xml:id="br0">
      <inkml:brushProperty name="width" value="0.05" units="cm"/>
      <inkml:brushProperty name="height" value="0.05" units="cm"/>
      <inkml:brushProperty name="color" value="#E71224"/>
    </inkml:brush>
  </inkml:definitions>
  <inkml:trace contextRef="#ctx0" brushRef="#br0">1 0 24575,'0'5'0,"4"1"0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9109-A5F1-D649-8FEC-802395CABC46}"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AD0DC-4EB5-5543-B52E-8E1162CA4BAA}" type="slidenum">
              <a:rPr lang="en-US" smtClean="0"/>
              <a:t>‹#›</a:t>
            </a:fld>
            <a:endParaRPr lang="en-US"/>
          </a:p>
        </p:txBody>
      </p:sp>
    </p:spTree>
    <p:extLst>
      <p:ext uri="{BB962C8B-B14F-4D97-AF65-F5344CB8AC3E}">
        <p14:creationId xmlns:p14="http://schemas.microsoft.com/office/powerpoint/2010/main" val="2391372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Excel badges through links on website. KS4 booklets for further extension as needed. </a:t>
            </a:r>
          </a:p>
        </p:txBody>
      </p:sp>
      <p:sp>
        <p:nvSpPr>
          <p:cNvPr id="4" name="Slide Number Placeholder 3"/>
          <p:cNvSpPr>
            <a:spLocks noGrp="1"/>
          </p:cNvSpPr>
          <p:nvPr>
            <p:ph type="sldNum" sz="quarter" idx="5"/>
          </p:nvPr>
        </p:nvSpPr>
        <p:spPr/>
        <p:txBody>
          <a:bodyPr/>
          <a:lstStyle/>
          <a:p>
            <a:fld id="{F00AD0DC-4EB5-5543-B52E-8E1162CA4BAA}" type="slidenum">
              <a:rPr lang="en-US" smtClean="0"/>
              <a:t>23</a:t>
            </a:fld>
            <a:endParaRPr lang="en-US"/>
          </a:p>
        </p:txBody>
      </p:sp>
    </p:spTree>
    <p:extLst>
      <p:ext uri="{BB962C8B-B14F-4D97-AF65-F5344CB8AC3E}">
        <p14:creationId xmlns:p14="http://schemas.microsoft.com/office/powerpoint/2010/main" val="16423487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699BF8F-3259-C1AA-797B-AAF5C42BAF9E}"/>
              </a:ext>
            </a:extLst>
          </p:cNvPr>
          <p:cNvSpPr/>
          <p:nvPr userDrawn="1"/>
        </p:nvSpPr>
        <p:spPr>
          <a:xfrm>
            <a:off x="0" y="0"/>
            <a:ext cx="12215247" cy="5916882"/>
          </a:xfrm>
          <a:prstGeom prst="rect">
            <a:avLst/>
          </a:prstGeom>
          <a:solidFill>
            <a:srgbClr val="1F29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logo with birds on it&#10;&#10;Description automatically generated">
            <a:extLst>
              <a:ext uri="{FF2B5EF4-FFF2-40B4-BE49-F238E27FC236}">
                <a16:creationId xmlns:a16="http://schemas.microsoft.com/office/drawing/2014/main" id="{770251C1-AE35-626B-13FF-47B2EEB16F41}"/>
              </a:ext>
            </a:extLst>
          </p:cNvPr>
          <p:cNvPicPr>
            <a:picLocks noChangeAspect="1"/>
          </p:cNvPicPr>
          <p:nvPr userDrawn="1"/>
        </p:nvPicPr>
        <p:blipFill rotWithShape="1">
          <a:blip r:embed="rId2"/>
          <a:srcRect r="38299"/>
          <a:stretch/>
        </p:blipFill>
        <p:spPr>
          <a:xfrm>
            <a:off x="9974417" y="2195796"/>
            <a:ext cx="2217583" cy="3594100"/>
          </a:xfrm>
          <a:prstGeom prst="rect">
            <a:avLst/>
          </a:prstGeom>
        </p:spPr>
      </p:pic>
      <p:pic>
        <p:nvPicPr>
          <p:cNvPr id="13" name="Picture 12" descr="A blue and white logo with white text&#10;&#10;Description automatically generated">
            <a:extLst>
              <a:ext uri="{FF2B5EF4-FFF2-40B4-BE49-F238E27FC236}">
                <a16:creationId xmlns:a16="http://schemas.microsoft.com/office/drawing/2014/main" id="{33471ABC-5913-9A86-9509-DFE49B2371DB}"/>
              </a:ext>
            </a:extLst>
          </p:cNvPr>
          <p:cNvPicPr>
            <a:picLocks noChangeAspect="1"/>
          </p:cNvPicPr>
          <p:nvPr userDrawn="1"/>
        </p:nvPicPr>
        <p:blipFill>
          <a:blip r:embed="rId3"/>
          <a:stretch>
            <a:fillRect/>
          </a:stretch>
        </p:blipFill>
        <p:spPr>
          <a:xfrm>
            <a:off x="10391274" y="183753"/>
            <a:ext cx="1597025" cy="1597025"/>
          </a:xfrm>
          <a:prstGeom prst="rect">
            <a:avLst/>
          </a:prstGeom>
        </p:spPr>
      </p:pic>
      <p:sp>
        <p:nvSpPr>
          <p:cNvPr id="3" name="Subtitle 2">
            <a:extLst>
              <a:ext uri="{FF2B5EF4-FFF2-40B4-BE49-F238E27FC236}">
                <a16:creationId xmlns:a16="http://schemas.microsoft.com/office/drawing/2014/main" id="{DBCFEFFC-BDEC-05C3-931D-5961E1CF4043}"/>
              </a:ext>
            </a:extLst>
          </p:cNvPr>
          <p:cNvSpPr>
            <a:spLocks noGrp="1"/>
          </p:cNvSpPr>
          <p:nvPr>
            <p:ph type="subTitle" idx="1"/>
          </p:nvPr>
        </p:nvSpPr>
        <p:spPr>
          <a:xfrm>
            <a:off x="5775158" y="4443337"/>
            <a:ext cx="6120062" cy="1317699"/>
          </a:xfrm>
        </p:spPr>
        <p:txBody>
          <a:bodyPr/>
          <a:lstStyle>
            <a:lvl1pPr marL="0" indent="0" algn="ctr">
              <a:buNone/>
              <a:defRPr sz="2400">
                <a:solidFill>
                  <a:srgbClr val="B4A581"/>
                </a:solidFill>
                <a:latin typeface="Museo 500" panose="02000000000000000000"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 name="Title 1">
            <a:extLst>
              <a:ext uri="{FF2B5EF4-FFF2-40B4-BE49-F238E27FC236}">
                <a16:creationId xmlns:a16="http://schemas.microsoft.com/office/drawing/2014/main" id="{83418474-1919-6DC8-B54B-6059EA94AA8A}"/>
              </a:ext>
            </a:extLst>
          </p:cNvPr>
          <p:cNvSpPr>
            <a:spLocks noGrp="1"/>
          </p:cNvSpPr>
          <p:nvPr>
            <p:ph type="ctrTitle"/>
          </p:nvPr>
        </p:nvSpPr>
        <p:spPr>
          <a:xfrm>
            <a:off x="5755106" y="1896679"/>
            <a:ext cx="6160166" cy="2378434"/>
          </a:xfrm>
        </p:spPr>
        <p:txBody>
          <a:bodyPr anchor="b">
            <a:normAutofit/>
          </a:bodyPr>
          <a:lstStyle>
            <a:lvl1pPr algn="ctr">
              <a:defRPr sz="5400">
                <a:solidFill>
                  <a:schemeClr val="bg1"/>
                </a:solidFill>
                <a:latin typeface="Museo 500" panose="02000000000000000000" pitchFamily="2" charset="77"/>
              </a:defRPr>
            </a:lvl1pPr>
          </a:lstStyle>
          <a:p>
            <a:r>
              <a:rPr lang="en-GB"/>
              <a:t>Click to edit Master title style</a:t>
            </a:r>
            <a:endParaRPr lang="en-US"/>
          </a:p>
        </p:txBody>
      </p:sp>
      <p:sp>
        <p:nvSpPr>
          <p:cNvPr id="19" name="TextBox 18">
            <a:extLst>
              <a:ext uri="{FF2B5EF4-FFF2-40B4-BE49-F238E27FC236}">
                <a16:creationId xmlns:a16="http://schemas.microsoft.com/office/drawing/2014/main" id="{2F806A97-6208-EA83-5A50-C5ACA2E851E3}"/>
              </a:ext>
            </a:extLst>
          </p:cNvPr>
          <p:cNvSpPr txBox="1"/>
          <p:nvPr userDrawn="1"/>
        </p:nvSpPr>
        <p:spPr>
          <a:xfrm>
            <a:off x="3766088" y="6187602"/>
            <a:ext cx="6355223" cy="523220"/>
          </a:xfrm>
          <a:prstGeom prst="rect">
            <a:avLst/>
          </a:prstGeom>
          <a:noFill/>
        </p:spPr>
        <p:txBody>
          <a:bodyPr wrap="square" rtlCol="0">
            <a:spAutoFit/>
          </a:bodyPr>
          <a:lstStyle/>
          <a:p>
            <a:r>
              <a:rPr lang="en-GB" sz="2800">
                <a:solidFill>
                  <a:srgbClr val="B4A581"/>
                </a:solidFill>
                <a:latin typeface="Museo 500" panose="02000000000000000000" pitchFamily="2" charset="77"/>
              </a:rPr>
              <a:t>INSPIRE ● EMPOWER ● EXCEL</a:t>
            </a:r>
          </a:p>
        </p:txBody>
      </p:sp>
      <p:sp>
        <p:nvSpPr>
          <p:cNvPr id="20" name="Rectangle 19">
            <a:extLst>
              <a:ext uri="{FF2B5EF4-FFF2-40B4-BE49-F238E27FC236}">
                <a16:creationId xmlns:a16="http://schemas.microsoft.com/office/drawing/2014/main" id="{912D7E0F-7882-8A1A-BBAD-2EFF19A97693}"/>
              </a:ext>
            </a:extLst>
          </p:cNvPr>
          <p:cNvSpPr/>
          <p:nvPr userDrawn="1"/>
        </p:nvSpPr>
        <p:spPr>
          <a:xfrm>
            <a:off x="216976" y="6187602"/>
            <a:ext cx="3549112" cy="523220"/>
          </a:xfrm>
          <a:prstGeom prst="rect">
            <a:avLst/>
          </a:prstGeom>
          <a:solidFill>
            <a:srgbClr val="1F29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air of young boys in suits looking at an electronic device&#10;&#10;Description automatically generated">
            <a:extLst>
              <a:ext uri="{FF2B5EF4-FFF2-40B4-BE49-F238E27FC236}">
                <a16:creationId xmlns:a16="http://schemas.microsoft.com/office/drawing/2014/main" id="{45D76B51-1285-2035-6A4C-FABA755A9A87}"/>
              </a:ext>
            </a:extLst>
          </p:cNvPr>
          <p:cNvPicPr>
            <a:picLocks noChangeAspect="1"/>
          </p:cNvPicPr>
          <p:nvPr userDrawn="1"/>
        </p:nvPicPr>
        <p:blipFill rotWithShape="1">
          <a:blip r:embed="rId4"/>
          <a:srcRect l="10947" r="27116"/>
          <a:stretch/>
        </p:blipFill>
        <p:spPr>
          <a:xfrm>
            <a:off x="0" y="-42868"/>
            <a:ext cx="5594705" cy="5959750"/>
          </a:xfrm>
          <a:prstGeom prst="rect">
            <a:avLst/>
          </a:prstGeom>
        </p:spPr>
      </p:pic>
    </p:spTree>
    <p:extLst>
      <p:ext uri="{BB962C8B-B14F-4D97-AF65-F5344CB8AC3E}">
        <p14:creationId xmlns:p14="http://schemas.microsoft.com/office/powerpoint/2010/main" val="976481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7584-F3AC-97E5-3FFA-3C124A10C18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A80E673-6D3E-73E7-5978-A704DD9A769D}"/>
              </a:ext>
            </a:extLst>
          </p:cNvPr>
          <p:cNvSpPr>
            <a:spLocks noGrp="1"/>
          </p:cNvSpPr>
          <p:nvPr>
            <p:ph idx="1"/>
          </p:nvPr>
        </p:nvSpPr>
        <p:spPr>
          <a:xfrm>
            <a:off x="838200" y="1825625"/>
            <a:ext cx="10515600" cy="3889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7D3DA3BF-DBE9-41B2-8E9E-BB0431EC9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FF17DC-8458-6061-FD0C-391AB193AEA9}"/>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2980433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7D993-A905-153E-E22F-998CF5975CD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EE4B9AD-4C5C-AC6E-5324-E117036C1ADE}"/>
              </a:ext>
            </a:extLst>
          </p:cNvPr>
          <p:cNvSpPr>
            <a:spLocks noGrp="1"/>
          </p:cNvSpPr>
          <p:nvPr>
            <p:ph type="body" idx="1"/>
          </p:nvPr>
        </p:nvSpPr>
        <p:spPr>
          <a:xfrm>
            <a:off x="831850" y="4589463"/>
            <a:ext cx="10515600" cy="1125537"/>
          </a:xfrm>
        </p:spPr>
        <p:txBody>
          <a:bodyPr/>
          <a:lstStyle>
            <a:lvl1pPr marL="0" indent="0">
              <a:buNone/>
              <a:defRPr sz="2400">
                <a:solidFill>
                  <a:srgbClr val="B4A581"/>
                </a:solidFill>
                <a:latin typeface="Museo 500" panose="02000000000000000000"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24C61218-9A3A-C32E-DC9E-11ECF8DEA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CE58E-8C6D-574C-FD09-814AD9B9A34E}"/>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17208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B367-39DA-233C-A8E8-4192173D21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F17E067-AA83-8187-D79F-FE09AE78CD4D}"/>
              </a:ext>
            </a:extLst>
          </p:cNvPr>
          <p:cNvSpPr>
            <a:spLocks noGrp="1"/>
          </p:cNvSpPr>
          <p:nvPr>
            <p:ph sz="half" idx="1"/>
          </p:nvPr>
        </p:nvSpPr>
        <p:spPr>
          <a:xfrm>
            <a:off x="838200" y="1825625"/>
            <a:ext cx="5181600" cy="387734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9330F34-347D-27EC-C2D1-FCEAFD8DB299}"/>
              </a:ext>
            </a:extLst>
          </p:cNvPr>
          <p:cNvSpPr>
            <a:spLocks noGrp="1"/>
          </p:cNvSpPr>
          <p:nvPr>
            <p:ph sz="half" idx="2"/>
          </p:nvPr>
        </p:nvSpPr>
        <p:spPr>
          <a:xfrm>
            <a:off x="6172200" y="1825625"/>
            <a:ext cx="5181600" cy="387734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F70018D7-CEE6-96E1-A1DC-C57A60D36A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ADA1A3-116C-D1FF-0688-AE02EEE56166}"/>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306615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4D83C-1EB2-4A55-DB66-F55384CCEC2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8AEF5BE-9BF7-E84B-A98D-28CFE6570B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A103E50-3092-EF9E-1EC1-ABED09741F42}"/>
              </a:ext>
            </a:extLst>
          </p:cNvPr>
          <p:cNvSpPr>
            <a:spLocks noGrp="1"/>
          </p:cNvSpPr>
          <p:nvPr>
            <p:ph sz="half" idx="2"/>
          </p:nvPr>
        </p:nvSpPr>
        <p:spPr>
          <a:xfrm>
            <a:off x="839788" y="2505075"/>
            <a:ext cx="5157787" cy="31617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E8BB150-B25A-E82B-679D-9F8F8485A7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612BA27-2D08-F5D5-2729-A9EE2D30F9CF}"/>
              </a:ext>
            </a:extLst>
          </p:cNvPr>
          <p:cNvSpPr>
            <a:spLocks noGrp="1"/>
          </p:cNvSpPr>
          <p:nvPr>
            <p:ph sz="quarter" idx="4"/>
          </p:nvPr>
        </p:nvSpPr>
        <p:spPr>
          <a:xfrm>
            <a:off x="6172200" y="2505075"/>
            <a:ext cx="5183188" cy="31617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7">
            <a:extLst>
              <a:ext uri="{FF2B5EF4-FFF2-40B4-BE49-F238E27FC236}">
                <a16:creationId xmlns:a16="http://schemas.microsoft.com/office/drawing/2014/main" id="{1B6A2010-C60D-3CD3-1292-77811505EE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CA72E7-DA6F-74ED-13BF-92E2267A1B8D}"/>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3055058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4FAE-E30F-2BB7-F300-7800E246988B}"/>
              </a:ext>
            </a:extLst>
          </p:cNvPr>
          <p:cNvSpPr>
            <a:spLocks noGrp="1"/>
          </p:cNvSpPr>
          <p:nvPr>
            <p:ph type="title"/>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151AC152-8355-9B62-71A7-73FF6A0CC2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DD1C7D-E1B7-F3D6-FD10-1A017090DB34}"/>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292237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957690D-5C46-F6EB-FFCB-F0028F551D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1F23B-758A-BE0B-E4C8-60AD281474B5}"/>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4080475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61C36-1484-9A79-BE4B-7F694BEEBC2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D94D44B-2BEB-7B51-6E41-787EC3845D9C}"/>
              </a:ext>
            </a:extLst>
          </p:cNvPr>
          <p:cNvSpPr>
            <a:spLocks noGrp="1"/>
          </p:cNvSpPr>
          <p:nvPr>
            <p:ph idx="1"/>
          </p:nvPr>
        </p:nvSpPr>
        <p:spPr>
          <a:xfrm>
            <a:off x="5183188" y="987426"/>
            <a:ext cx="6172200" cy="46914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F624C96-7A2C-6A50-9A20-C8971D9B3080}"/>
              </a:ext>
            </a:extLst>
          </p:cNvPr>
          <p:cNvSpPr>
            <a:spLocks noGrp="1"/>
          </p:cNvSpPr>
          <p:nvPr>
            <p:ph type="body" sz="half" idx="2"/>
          </p:nvPr>
        </p:nvSpPr>
        <p:spPr>
          <a:xfrm>
            <a:off x="839788" y="2057400"/>
            <a:ext cx="3932237" cy="36215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921E749E-8BE5-5D64-25A6-4489DB16E5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61AE48-9DC2-57A6-2FA5-C28BD2EC1401}"/>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3518347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BB63-6C79-73A2-062B-74FC654FB9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CEFDD91-FB8B-3EE6-61A7-1FFDDB621AA8}"/>
              </a:ext>
            </a:extLst>
          </p:cNvPr>
          <p:cNvSpPr>
            <a:spLocks noGrp="1"/>
          </p:cNvSpPr>
          <p:nvPr>
            <p:ph type="pic" idx="1"/>
          </p:nvPr>
        </p:nvSpPr>
        <p:spPr>
          <a:xfrm>
            <a:off x="5183188" y="987425"/>
            <a:ext cx="6172200" cy="47155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0C85B522-C7C0-A6F0-8F91-9A4779770B4B}"/>
              </a:ext>
            </a:extLst>
          </p:cNvPr>
          <p:cNvSpPr>
            <a:spLocks noGrp="1"/>
          </p:cNvSpPr>
          <p:nvPr>
            <p:ph type="body" sz="half" idx="2"/>
          </p:nvPr>
        </p:nvSpPr>
        <p:spPr>
          <a:xfrm>
            <a:off x="839788" y="2057400"/>
            <a:ext cx="3932237" cy="36455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171F4F90-8F97-7C82-D30D-57B566546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F08958-4057-A24B-A07E-C9C1B83D99C5}"/>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4207117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2DC0-5E72-471F-CD20-FE0EB8AA6E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FBD671E-2739-8FCE-0C59-C9D33C070C1D}"/>
              </a:ext>
            </a:extLst>
          </p:cNvPr>
          <p:cNvSpPr>
            <a:spLocks noGrp="1"/>
          </p:cNvSpPr>
          <p:nvPr>
            <p:ph type="body" orient="vert" idx="1"/>
          </p:nvPr>
        </p:nvSpPr>
        <p:spPr>
          <a:xfrm>
            <a:off x="838200" y="1825625"/>
            <a:ext cx="10515600" cy="38893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9671932B-608E-D3CA-A864-67C6D2C61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836F40-CAB1-24AF-2ECE-CC4A6A8ECE2C}"/>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1934074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91E2C-A3A3-45CC-B769-2909097E76BB}"/>
              </a:ext>
            </a:extLst>
          </p:cNvPr>
          <p:cNvSpPr>
            <a:spLocks noGrp="1"/>
          </p:cNvSpPr>
          <p:nvPr>
            <p:ph type="title" orient="vert"/>
          </p:nvPr>
        </p:nvSpPr>
        <p:spPr>
          <a:xfrm>
            <a:off x="8724900" y="365125"/>
            <a:ext cx="2628900" cy="5361907"/>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F18611-CFBD-FA44-6B3D-0C1682C03EF3}"/>
              </a:ext>
            </a:extLst>
          </p:cNvPr>
          <p:cNvSpPr>
            <a:spLocks noGrp="1"/>
          </p:cNvSpPr>
          <p:nvPr>
            <p:ph type="body" orient="vert" idx="1"/>
          </p:nvPr>
        </p:nvSpPr>
        <p:spPr>
          <a:xfrm>
            <a:off x="838200" y="365125"/>
            <a:ext cx="7734300" cy="536190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AF8D280E-E2F2-B53D-F732-350BCA0C8C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81C55B-296E-2554-8528-38110E4B819A}"/>
              </a:ext>
            </a:extLst>
          </p:cNvPr>
          <p:cNvSpPr>
            <a:spLocks noGrp="1"/>
          </p:cNvSpPr>
          <p:nvPr>
            <p:ph type="sldNum" sz="quarter" idx="12"/>
          </p:nvPr>
        </p:nvSpPr>
        <p:spPr/>
        <p:txBody>
          <a:bodyPr/>
          <a:lstStyle/>
          <a:p>
            <a:fld id="{6146173E-A73D-AE4F-9F48-137F16A51DCB}" type="slidenum">
              <a:rPr lang="en-US" smtClean="0"/>
              <a:t>‹#›</a:t>
            </a:fld>
            <a:endParaRPr lang="en-US"/>
          </a:p>
        </p:txBody>
      </p:sp>
    </p:spTree>
    <p:extLst>
      <p:ext uri="{BB962C8B-B14F-4D97-AF65-F5344CB8AC3E}">
        <p14:creationId xmlns:p14="http://schemas.microsoft.com/office/powerpoint/2010/main" val="3448397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76" name="Image"/>
          <p:cNvSpPr>
            <a:spLocks noGrp="1"/>
          </p:cNvSpPr>
          <p:nvPr>
            <p:ph type="pic" idx="21"/>
          </p:nvPr>
        </p:nvSpPr>
        <p:spPr>
          <a:xfrm>
            <a:off x="6026150" y="-508000"/>
            <a:ext cx="6394450" cy="9518650"/>
          </a:xfrm>
          <a:prstGeom prst="rect">
            <a:avLst/>
          </a:prstGeom>
        </p:spPr>
        <p:txBody>
          <a:bodyPr lIns="91439" tIns="45719" rIns="91439" bIns="45719">
            <a:noAutofit/>
          </a:bodyPr>
          <a:lstStyle/>
          <a:p>
            <a:r>
              <a:rPr lang="en-GB"/>
              <a:t>Click icon to add picture</a:t>
            </a:r>
            <a:endParaRPr/>
          </a:p>
        </p:txBody>
      </p:sp>
      <p:sp>
        <p:nvSpPr>
          <p:cNvPr id="77" name="Line"/>
          <p:cNvSpPr/>
          <p:nvPr/>
        </p:nvSpPr>
        <p:spPr>
          <a:xfrm>
            <a:off x="533400" y="1384300"/>
            <a:ext cx="4756306" cy="93"/>
          </a:xfrm>
          <a:prstGeom prst="line">
            <a:avLst/>
          </a:prstGeom>
          <a:ln w="12700">
            <a:solidFill>
              <a:srgbClr val="9A9A9A"/>
            </a:solidFill>
            <a:miter lim="400000"/>
          </a:ln>
        </p:spPr>
        <p:txBody>
          <a:bodyPr lIns="25400" tIns="25400" rIns="25400" bIns="25400" anchor="ctr"/>
          <a:lstStyle/>
          <a:p>
            <a:pPr algn="l" defTabSz="228600">
              <a:defRPr sz="1200">
                <a:latin typeface="Helvetica"/>
                <a:ea typeface="Helvetica"/>
                <a:cs typeface="Helvetica"/>
                <a:sym typeface="Helvetica"/>
              </a:defRPr>
            </a:pPr>
            <a:endParaRPr sz="600"/>
          </a:p>
        </p:txBody>
      </p:sp>
      <p:sp>
        <p:nvSpPr>
          <p:cNvPr id="78" name="Title Text"/>
          <p:cNvSpPr txBox="1">
            <a:spLocks noGrp="1"/>
          </p:cNvSpPr>
          <p:nvPr>
            <p:ph type="title"/>
          </p:nvPr>
        </p:nvSpPr>
        <p:spPr>
          <a:xfrm>
            <a:off x="533400" y="234950"/>
            <a:ext cx="4762500" cy="984250"/>
          </a:xfrm>
          <a:prstGeom prst="rect">
            <a:avLst/>
          </a:prstGeom>
        </p:spPr>
        <p:txBody>
          <a:bodyPr/>
          <a:lstStyle/>
          <a:p>
            <a:r>
              <a:rPr lang="en-GB"/>
              <a:t>Click to edit Master title style</a:t>
            </a:r>
            <a:endParaRPr/>
          </a:p>
        </p:txBody>
      </p:sp>
      <p:sp>
        <p:nvSpPr>
          <p:cNvPr id="79" name="Body Level One…"/>
          <p:cNvSpPr txBox="1">
            <a:spLocks noGrp="1"/>
          </p:cNvSpPr>
          <p:nvPr>
            <p:ph type="body" sz="half" idx="1"/>
          </p:nvPr>
        </p:nvSpPr>
        <p:spPr>
          <a:xfrm>
            <a:off x="533400" y="1562100"/>
            <a:ext cx="4762500" cy="4686300"/>
          </a:xfrm>
          <a:prstGeom prst="rect">
            <a:avLst/>
          </a:prstGeom>
        </p:spPr>
        <p:txBody>
          <a:bodyPr/>
          <a:lstStyle>
            <a:lvl1pPr marL="228600" indent="-228600">
              <a:spcBef>
                <a:spcPts val="2100"/>
              </a:spcBef>
              <a:defRPr sz="1800">
                <a:latin typeface="Helvetica Neue"/>
                <a:ea typeface="Helvetica Neue"/>
                <a:cs typeface="Helvetica Neue"/>
                <a:sym typeface="Helvetica Neue"/>
              </a:defRPr>
            </a:lvl1pPr>
            <a:lvl2pPr marL="457200" indent="-228600">
              <a:spcBef>
                <a:spcPts val="2100"/>
              </a:spcBef>
              <a:defRPr sz="1800">
                <a:latin typeface="Helvetica Neue"/>
                <a:ea typeface="Helvetica Neue"/>
                <a:cs typeface="Helvetica Neue"/>
                <a:sym typeface="Helvetica Neue"/>
              </a:defRPr>
            </a:lvl2pPr>
            <a:lvl3pPr marL="685800" indent="-228600">
              <a:spcBef>
                <a:spcPts val="2100"/>
              </a:spcBef>
              <a:defRPr sz="1800">
                <a:latin typeface="Helvetica Neue"/>
                <a:ea typeface="Helvetica Neue"/>
                <a:cs typeface="Helvetica Neue"/>
                <a:sym typeface="Helvetica Neue"/>
              </a:defRPr>
            </a:lvl3pPr>
            <a:lvl4pPr marL="914400" indent="-228600">
              <a:spcBef>
                <a:spcPts val="2100"/>
              </a:spcBef>
              <a:defRPr sz="1800">
                <a:latin typeface="Helvetica Neue"/>
                <a:ea typeface="Helvetica Neue"/>
                <a:cs typeface="Helvetica Neue"/>
                <a:sym typeface="Helvetica Neue"/>
              </a:defRPr>
            </a:lvl4pPr>
            <a:lvl5pPr marL="1143000" indent="-228600">
              <a:spcBef>
                <a:spcPts val="2100"/>
              </a:spcBef>
              <a:defRPr sz="1800">
                <a:latin typeface="Helvetica Neue"/>
                <a:ea typeface="Helvetica Neue"/>
                <a:cs typeface="Helvetica Neue"/>
                <a:sym typeface="Helvetica Neu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80" name="Slide Number"/>
          <p:cNvSpPr txBox="1">
            <a:spLocks noGrp="1"/>
          </p:cNvSpPr>
          <p:nvPr>
            <p:ph type="sldNum" sz="quarter" idx="2"/>
          </p:nvPr>
        </p:nvSpPr>
        <p:spPr>
          <a:xfrm>
            <a:off x="478822" y="6492900"/>
            <a:ext cx="184252" cy="187300"/>
          </a:xfrm>
          <a:prstGeom prst="rect">
            <a:avLst/>
          </a:prstGeom>
        </p:spPr>
        <p:txBody>
          <a:bodyPr/>
          <a:lstStyle>
            <a:lvl1pPr algn="l"/>
          </a:lstStyle>
          <a:p>
            <a:fld id="{86CB4B4D-7CA3-9044-876B-883B54F8677D}" type="slidenum">
              <a:t>‹#›</a:t>
            </a:fld>
            <a:endParaRPr/>
          </a:p>
        </p:txBody>
      </p:sp>
    </p:spTree>
    <p:extLst>
      <p:ext uri="{BB962C8B-B14F-4D97-AF65-F5344CB8AC3E}">
        <p14:creationId xmlns:p14="http://schemas.microsoft.com/office/powerpoint/2010/main" val="154681808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65" name="Line"/>
          <p:cNvSpPr/>
          <p:nvPr/>
        </p:nvSpPr>
        <p:spPr>
          <a:xfrm>
            <a:off x="533400" y="1384300"/>
            <a:ext cx="11126349" cy="91"/>
          </a:xfrm>
          <a:prstGeom prst="line">
            <a:avLst/>
          </a:prstGeom>
          <a:ln w="12700">
            <a:solidFill>
              <a:srgbClr val="9A9A9A"/>
            </a:solidFill>
            <a:miter lim="400000"/>
          </a:ln>
        </p:spPr>
        <p:txBody>
          <a:bodyPr lIns="25400" tIns="25400" rIns="25400" bIns="25400" anchor="ctr"/>
          <a:lstStyle/>
          <a:p>
            <a:pPr algn="l" defTabSz="228600">
              <a:defRPr sz="1200">
                <a:latin typeface="Helvetica"/>
                <a:ea typeface="Helvetica"/>
                <a:cs typeface="Helvetica"/>
                <a:sym typeface="Helvetica"/>
              </a:defRPr>
            </a:pPr>
            <a:endParaRPr sz="600"/>
          </a:p>
        </p:txBody>
      </p:sp>
      <p:sp>
        <p:nvSpPr>
          <p:cNvPr id="66" name="Title Text"/>
          <p:cNvSpPr txBox="1">
            <a:spLocks noGrp="1"/>
          </p:cNvSpPr>
          <p:nvPr>
            <p:ph type="title"/>
          </p:nvPr>
        </p:nvSpPr>
        <p:spPr>
          <a:prstGeom prst="rect">
            <a:avLst/>
          </a:prstGeom>
        </p:spPr>
        <p:txBody>
          <a:bodyPr/>
          <a:lstStyle/>
          <a:p>
            <a:r>
              <a:rPr lang="en-GB"/>
              <a:t>Click to edit Master title style</a:t>
            </a:r>
            <a:endParaRPr/>
          </a:p>
        </p:txBody>
      </p:sp>
      <p:sp>
        <p:nvSpPr>
          <p:cNvPr id="67" name="Body Level One…"/>
          <p:cNvSpPr txBox="1">
            <a:spLocks noGrp="1"/>
          </p:cNvSpPr>
          <p:nvPr>
            <p:ph type="body" idx="1"/>
          </p:nvPr>
        </p:nvSpPr>
        <p:spPr>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pic>
        <p:nvPicPr>
          <p:cNvPr id="68" name="CCS_2023_Logo2.png" descr="CCS_2023_Logo2.png"/>
          <p:cNvPicPr>
            <a:picLocks noChangeAspect="1"/>
          </p:cNvPicPr>
          <p:nvPr/>
        </p:nvPicPr>
        <p:blipFill>
          <a:blip r:embed="rId2"/>
          <a:srcRect l="313" r="313"/>
          <a:stretch>
            <a:fillRect/>
          </a:stretch>
        </p:blipFill>
        <p:spPr>
          <a:xfrm>
            <a:off x="10875798" y="197214"/>
            <a:ext cx="1130400" cy="1130400"/>
          </a:xfrm>
          <a:prstGeom prst="rect">
            <a:avLst/>
          </a:prstGeom>
          <a:ln w="12700">
            <a:miter lim="400000"/>
          </a:ln>
        </p:spPr>
      </p:pic>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6164080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8D3C7D4-6E40-FE8C-F8CA-38D9346680AF}"/>
              </a:ext>
            </a:extLst>
          </p:cNvPr>
          <p:cNvSpPr/>
          <p:nvPr userDrawn="1"/>
        </p:nvSpPr>
        <p:spPr>
          <a:xfrm>
            <a:off x="0" y="6022004"/>
            <a:ext cx="12192000" cy="835996"/>
          </a:xfrm>
          <a:prstGeom prst="rect">
            <a:avLst/>
          </a:prstGeom>
          <a:solidFill>
            <a:srgbClr val="1F29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 name="Title Placeholder 1">
            <a:extLst>
              <a:ext uri="{FF2B5EF4-FFF2-40B4-BE49-F238E27FC236}">
                <a16:creationId xmlns:a16="http://schemas.microsoft.com/office/drawing/2014/main" id="{2A5EEE74-CBF9-DCD8-16B1-6D5FE039C0D7}"/>
              </a:ext>
            </a:extLst>
          </p:cNvPr>
          <p:cNvSpPr>
            <a:spLocks noGrp="1"/>
          </p:cNvSpPr>
          <p:nvPr>
            <p:ph type="title"/>
          </p:nvPr>
        </p:nvSpPr>
        <p:spPr>
          <a:xfrm>
            <a:off x="838200" y="365125"/>
            <a:ext cx="9316453"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105E6C-BB7E-9194-2586-D4A8172772B5}"/>
              </a:ext>
            </a:extLst>
          </p:cNvPr>
          <p:cNvSpPr>
            <a:spLocks noGrp="1"/>
          </p:cNvSpPr>
          <p:nvPr>
            <p:ph type="body" idx="1"/>
          </p:nvPr>
        </p:nvSpPr>
        <p:spPr>
          <a:xfrm>
            <a:off x="838200" y="1825625"/>
            <a:ext cx="10515600" cy="386828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91782BA1-23FF-9B30-28C2-956450744539}"/>
              </a:ext>
            </a:extLst>
          </p:cNvPr>
          <p:cNvSpPr>
            <a:spLocks noGrp="1"/>
          </p:cNvSpPr>
          <p:nvPr>
            <p:ph type="ftr" sz="quarter" idx="3"/>
          </p:nvPr>
        </p:nvSpPr>
        <p:spPr>
          <a:xfrm>
            <a:off x="4038600" y="6274682"/>
            <a:ext cx="4114800" cy="365125"/>
          </a:xfrm>
          <a:prstGeom prst="rect">
            <a:avLst/>
          </a:prstGeom>
        </p:spPr>
        <p:txBody>
          <a:bodyPr vert="horz" lIns="91440" tIns="45720" rIns="91440" bIns="45720" rtlCol="0" anchor="ctr"/>
          <a:lstStyle>
            <a:lvl1pPr algn="ctr">
              <a:defRPr sz="1200">
                <a:solidFill>
                  <a:schemeClr val="bg1"/>
                </a:solidFill>
                <a:latin typeface="Museo 500" panose="02000000000000000000" pitchFamily="2" charset="77"/>
              </a:defRPr>
            </a:lvl1pPr>
          </a:lstStyle>
          <a:p>
            <a:endParaRPr lang="en-US"/>
          </a:p>
        </p:txBody>
      </p:sp>
      <p:sp>
        <p:nvSpPr>
          <p:cNvPr id="6" name="Slide Number Placeholder 5">
            <a:extLst>
              <a:ext uri="{FF2B5EF4-FFF2-40B4-BE49-F238E27FC236}">
                <a16:creationId xmlns:a16="http://schemas.microsoft.com/office/drawing/2014/main" id="{75D36B64-3094-778A-2B8D-F5067836A398}"/>
              </a:ext>
            </a:extLst>
          </p:cNvPr>
          <p:cNvSpPr>
            <a:spLocks noGrp="1"/>
          </p:cNvSpPr>
          <p:nvPr>
            <p:ph type="sldNum" sz="quarter" idx="4"/>
          </p:nvPr>
        </p:nvSpPr>
        <p:spPr>
          <a:xfrm>
            <a:off x="8610600" y="6274682"/>
            <a:ext cx="2743200" cy="365125"/>
          </a:xfrm>
          <a:prstGeom prst="rect">
            <a:avLst/>
          </a:prstGeom>
        </p:spPr>
        <p:txBody>
          <a:bodyPr vert="horz" lIns="91440" tIns="45720" rIns="91440" bIns="45720" rtlCol="0" anchor="ctr"/>
          <a:lstStyle>
            <a:lvl1pPr algn="r">
              <a:defRPr sz="1200">
                <a:solidFill>
                  <a:schemeClr val="bg1"/>
                </a:solidFill>
                <a:latin typeface="Museo 500" panose="02000000000000000000" pitchFamily="2" charset="77"/>
              </a:defRPr>
            </a:lvl1pPr>
          </a:lstStyle>
          <a:p>
            <a:fld id="{6146173E-A73D-AE4F-9F48-137F16A51DCB}" type="slidenum">
              <a:rPr lang="en-US" smtClean="0"/>
              <a:pPr/>
              <a:t>‹#›</a:t>
            </a:fld>
            <a:endParaRPr lang="en-US"/>
          </a:p>
        </p:txBody>
      </p:sp>
      <p:pic>
        <p:nvPicPr>
          <p:cNvPr id="11" name="Picture 10" descr="A blue and white logo with white text&#10;&#10;Description automatically generated">
            <a:extLst>
              <a:ext uri="{FF2B5EF4-FFF2-40B4-BE49-F238E27FC236}">
                <a16:creationId xmlns:a16="http://schemas.microsoft.com/office/drawing/2014/main" id="{4CE31DBF-564D-8906-1AAC-1022EBAB197D}"/>
              </a:ext>
            </a:extLst>
          </p:cNvPr>
          <p:cNvPicPr>
            <a:picLocks noChangeAspect="1"/>
          </p:cNvPicPr>
          <p:nvPr userDrawn="1"/>
        </p:nvPicPr>
        <p:blipFill>
          <a:blip r:embed="rId15"/>
          <a:stretch>
            <a:fillRect/>
          </a:stretch>
        </p:blipFill>
        <p:spPr>
          <a:xfrm>
            <a:off x="10391274" y="183753"/>
            <a:ext cx="1597025" cy="1597025"/>
          </a:xfrm>
          <a:prstGeom prst="rect">
            <a:avLst/>
          </a:prstGeom>
        </p:spPr>
      </p:pic>
      <p:sp>
        <p:nvSpPr>
          <p:cNvPr id="16" name="Rectangle 15">
            <a:extLst>
              <a:ext uri="{FF2B5EF4-FFF2-40B4-BE49-F238E27FC236}">
                <a16:creationId xmlns:a16="http://schemas.microsoft.com/office/drawing/2014/main" id="{3D7777A6-B3CA-6C53-E1CC-C17B159A8BF1}"/>
              </a:ext>
            </a:extLst>
          </p:cNvPr>
          <p:cNvSpPr/>
          <p:nvPr userDrawn="1"/>
        </p:nvSpPr>
        <p:spPr>
          <a:xfrm>
            <a:off x="0" y="5916310"/>
            <a:ext cx="12192000" cy="135972"/>
          </a:xfrm>
          <a:prstGeom prst="rect">
            <a:avLst/>
          </a:prstGeom>
          <a:solidFill>
            <a:srgbClr val="B4A5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CC0A0E44-C02F-E762-434D-F340E16AC126}"/>
              </a:ext>
            </a:extLst>
          </p:cNvPr>
          <p:cNvSpPr txBox="1"/>
          <p:nvPr userDrawn="1"/>
        </p:nvSpPr>
        <p:spPr>
          <a:xfrm>
            <a:off x="268705" y="6270475"/>
            <a:ext cx="3501190" cy="369332"/>
          </a:xfrm>
          <a:prstGeom prst="rect">
            <a:avLst/>
          </a:prstGeom>
          <a:noFill/>
        </p:spPr>
        <p:txBody>
          <a:bodyPr wrap="square" rtlCol="0">
            <a:spAutoFit/>
          </a:bodyPr>
          <a:lstStyle/>
          <a:p>
            <a:r>
              <a:rPr lang="en-GB">
                <a:solidFill>
                  <a:srgbClr val="B4A581"/>
                </a:solidFill>
                <a:latin typeface="Museo 500" panose="02000000000000000000" pitchFamily="2" charset="77"/>
              </a:rPr>
              <a:t>INSPIRE ● EMPOWER ● EXCEL</a:t>
            </a:r>
          </a:p>
        </p:txBody>
      </p:sp>
    </p:spTree>
    <p:extLst>
      <p:ext uri="{BB962C8B-B14F-4D97-AF65-F5344CB8AC3E}">
        <p14:creationId xmlns:p14="http://schemas.microsoft.com/office/powerpoint/2010/main" val="1867230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b="0" i="0" kern="1200">
          <a:solidFill>
            <a:srgbClr val="1F2945"/>
          </a:solidFill>
          <a:latin typeface="Museo 500" panose="02000000000000000000"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F294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F294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F294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F294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F294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3.jpeg"/><Relationship Id="rId3" Type="http://schemas.openxmlformats.org/officeDocument/2006/relationships/hyperlink" Target="https://pixabay.com/en/boyfriend-girlfriend-marriage-1294141/" TargetMode="External"/><Relationship Id="rId7" Type="http://schemas.openxmlformats.org/officeDocument/2006/relationships/hyperlink" Target="http://www.prepaidphonenews.com/2017/01/prepaid-phones-on-sale-this-week-jan-1.html" TargetMode="External"/><Relationship Id="rId12" Type="http://schemas.openxmlformats.org/officeDocument/2006/relationships/hyperlink" Target="https://en.wikipedia.org/wiki/Video_game" TargetMode="External"/><Relationship Id="rId2" Type="http://schemas.openxmlformats.org/officeDocument/2006/relationships/image" Target="../media/image27.png"/><Relationship Id="rId16" Type="http://schemas.openxmlformats.org/officeDocument/2006/relationships/hyperlink" Target="http://themeatandpotatoesoflife.com/easy-street-detour/" TargetMode="External"/><Relationship Id="rId1" Type="http://schemas.openxmlformats.org/officeDocument/2006/relationships/slideLayout" Target="../slideLayouts/slideLayout2.xml"/><Relationship Id="rId6" Type="http://schemas.openxmlformats.org/officeDocument/2006/relationships/image" Target="../media/image29.jpeg"/><Relationship Id="rId11" Type="http://schemas.openxmlformats.org/officeDocument/2006/relationships/image" Target="../media/image32.jpeg"/><Relationship Id="rId5" Type="http://schemas.openxmlformats.org/officeDocument/2006/relationships/hyperlink" Target="http://cutand-dry.blogspot.com/2013/09/add-social-media-buttons-to-your-blog.html" TargetMode="External"/><Relationship Id="rId15" Type="http://schemas.openxmlformats.org/officeDocument/2006/relationships/image" Target="../media/image34.jpeg"/><Relationship Id="rId10" Type="http://schemas.openxmlformats.org/officeDocument/2006/relationships/hyperlink" Target="https://foto.wuestenigel.com/alarm-clock-with-handwritten-text-work-part-time-on-yellow-background/" TargetMode="External"/><Relationship Id="rId4" Type="http://schemas.openxmlformats.org/officeDocument/2006/relationships/image" Target="../media/image28.jpeg"/><Relationship Id="rId9" Type="http://schemas.openxmlformats.org/officeDocument/2006/relationships/image" Target="../media/image31.jpeg"/><Relationship Id="rId14" Type="http://schemas.openxmlformats.org/officeDocument/2006/relationships/hyperlink" Target="https://www.stockpicturesforeveryone.com/2010/11/alcohol.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mailto:ldodgson-hatto@campden.schoo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695F0-BC1D-FE81-F80A-07A5EDE618CD}"/>
              </a:ext>
            </a:extLst>
          </p:cNvPr>
          <p:cNvSpPr>
            <a:spLocks noGrp="1"/>
          </p:cNvSpPr>
          <p:nvPr>
            <p:ph type="title"/>
          </p:nvPr>
        </p:nvSpPr>
        <p:spPr/>
        <p:txBody>
          <a:bodyPr/>
          <a:lstStyle/>
          <a:p>
            <a:pPr algn="ctr"/>
            <a:r>
              <a:rPr lang="en-GB" dirty="0"/>
              <a:t>Year 12 Parents’ Information Evening 2026</a:t>
            </a:r>
            <a:br>
              <a:rPr lang="en-GB" dirty="0"/>
            </a:br>
            <a:endParaRPr lang="en-GB" dirty="0"/>
          </a:p>
        </p:txBody>
      </p:sp>
      <p:sp>
        <p:nvSpPr>
          <p:cNvPr id="3" name="Text Placeholder 2">
            <a:extLst>
              <a:ext uri="{FF2B5EF4-FFF2-40B4-BE49-F238E27FC236}">
                <a16:creationId xmlns:a16="http://schemas.microsoft.com/office/drawing/2014/main" id="{DBB81305-2E2A-FC8E-DC92-AAE0CF61D3D4}"/>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65753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58D74-EE37-41B0-A4EE-E747C0D7122B}"/>
              </a:ext>
            </a:extLst>
          </p:cNvPr>
          <p:cNvSpPr>
            <a:spLocks noGrp="1"/>
          </p:cNvSpPr>
          <p:nvPr>
            <p:ph type="title"/>
          </p:nvPr>
        </p:nvSpPr>
        <p:spPr>
          <a:xfrm>
            <a:off x="1762083" y="477311"/>
            <a:ext cx="7311292" cy="479791"/>
          </a:xfrm>
        </p:spPr>
        <p:txBody>
          <a:bodyPr anchor="ctr">
            <a:normAutofit/>
          </a:bodyPr>
          <a:lstStyle/>
          <a:p>
            <a:pPr>
              <a:lnSpc>
                <a:spcPct val="90000"/>
              </a:lnSpc>
            </a:pPr>
            <a:r>
              <a:rPr lang="en-GB" sz="2800" dirty="0"/>
              <a:t>What did they do to achieve these results…..?</a:t>
            </a:r>
          </a:p>
        </p:txBody>
      </p:sp>
      <p:graphicFrame>
        <p:nvGraphicFramePr>
          <p:cNvPr id="5" name="Content Placeholder 2">
            <a:extLst>
              <a:ext uri="{FF2B5EF4-FFF2-40B4-BE49-F238E27FC236}">
                <a16:creationId xmlns:a16="http://schemas.microsoft.com/office/drawing/2014/main" id="{07ACF961-A95B-DC2A-824E-0F40ACEF19E4}"/>
              </a:ext>
            </a:extLst>
          </p:cNvPr>
          <p:cNvGraphicFramePr>
            <a:graphicFrameLocks noGrp="1"/>
          </p:cNvGraphicFramePr>
          <p:nvPr>
            <p:ph idx="1"/>
            <p:extLst>
              <p:ext uri="{D42A27DB-BD31-4B8C-83A1-F6EECF244321}">
                <p14:modId xmlns:p14="http://schemas.microsoft.com/office/powerpoint/2010/main" val="1739572302"/>
              </p:ext>
            </p:extLst>
          </p:nvPr>
        </p:nvGraphicFramePr>
        <p:xfrm>
          <a:off x="1302929" y="1354874"/>
          <a:ext cx="8229600" cy="3773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4059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F7817-9DF5-8161-4615-6629F7E44278}"/>
              </a:ext>
            </a:extLst>
          </p:cNvPr>
          <p:cNvPicPr>
            <a:picLocks noChangeAspect="1"/>
          </p:cNvPicPr>
          <p:nvPr/>
        </p:nvPicPr>
        <p:blipFill>
          <a:blip r:embed="rId2"/>
          <a:srcRect t="1" b="1620"/>
          <a:stretch>
            <a:fillRect/>
          </a:stretch>
        </p:blipFill>
        <p:spPr>
          <a:xfrm>
            <a:off x="2462784" y="62834"/>
            <a:ext cx="6327648" cy="5842813"/>
          </a:xfrm>
          <a:prstGeom prst="rect">
            <a:avLst/>
          </a:prstGeom>
        </p:spPr>
      </p:pic>
    </p:spTree>
    <p:extLst>
      <p:ext uri="{BB962C8B-B14F-4D97-AF65-F5344CB8AC3E}">
        <p14:creationId xmlns:p14="http://schemas.microsoft.com/office/powerpoint/2010/main" val="4162809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571" y="69053"/>
            <a:ext cx="9316453" cy="1325563"/>
          </a:xfrm>
        </p:spPr>
        <p:txBody>
          <a:bodyPr>
            <a:noAutofit/>
          </a:bodyPr>
          <a:lstStyle/>
          <a:p>
            <a:r>
              <a:rPr lang="en-GB" sz="2800" b="1" u="sng" dirty="0"/>
              <a:t>11 Things A level and </a:t>
            </a:r>
            <a:r>
              <a:rPr lang="en-GB" sz="2800" b="1" u="sng" dirty="0" err="1"/>
              <a:t>Ctec</a:t>
            </a:r>
            <a:r>
              <a:rPr lang="en-GB" sz="2800" b="1" u="sng" dirty="0"/>
              <a:t> students they wish they had done from the start…</a:t>
            </a:r>
          </a:p>
        </p:txBody>
      </p:sp>
      <p:sp>
        <p:nvSpPr>
          <p:cNvPr id="5" name="Content Placeholder 4"/>
          <p:cNvSpPr>
            <a:spLocks noGrp="1"/>
          </p:cNvSpPr>
          <p:nvPr>
            <p:ph sz="half" idx="1"/>
          </p:nvPr>
        </p:nvSpPr>
        <p:spPr>
          <a:xfrm>
            <a:off x="465344" y="1439975"/>
            <a:ext cx="4599025" cy="4525963"/>
          </a:xfrm>
        </p:spPr>
        <p:txBody>
          <a:bodyPr>
            <a:normAutofit fontScale="92500" lnSpcReduction="20000"/>
          </a:bodyPr>
          <a:lstStyle/>
          <a:p>
            <a:pPr marL="514350" indent="-514350">
              <a:buFont typeface="+mj-lt"/>
              <a:buAutoNum type="arabicPeriod"/>
            </a:pPr>
            <a:r>
              <a:rPr lang="en-GB" dirty="0"/>
              <a:t>Get organised (lever-arch files, dividers, poly pockets)</a:t>
            </a:r>
          </a:p>
          <a:p>
            <a:pPr marL="514350" indent="-514350">
              <a:buFont typeface="+mj-lt"/>
              <a:buAutoNum type="arabicPeriod"/>
            </a:pPr>
            <a:r>
              <a:rPr lang="en-GB" dirty="0"/>
              <a:t>Use past papers, answer schemes and examiners reports</a:t>
            </a:r>
          </a:p>
          <a:p>
            <a:pPr marL="514350" indent="-514350">
              <a:buFont typeface="+mj-lt"/>
              <a:buAutoNum type="arabicPeriod"/>
            </a:pPr>
            <a:r>
              <a:rPr lang="en-GB" dirty="0"/>
              <a:t>Make lots of notes (and re-read them in between lessons). Start revising early</a:t>
            </a:r>
          </a:p>
          <a:p>
            <a:pPr marL="514350" indent="-514350">
              <a:buFont typeface="+mj-lt"/>
              <a:buAutoNum type="arabicPeriod"/>
            </a:pPr>
            <a:r>
              <a:rPr lang="en-GB" dirty="0"/>
              <a:t>Be prepared to work at home. Look ahead at what is to come and teach yourself.</a:t>
            </a:r>
          </a:p>
          <a:p>
            <a:pPr marL="514350" indent="-514350">
              <a:buFont typeface="+mj-lt"/>
              <a:buAutoNum type="arabicPeriod"/>
            </a:pPr>
            <a:r>
              <a:rPr lang="en-GB" dirty="0"/>
              <a:t>Treat it like a job (phone to advise of an absence) but try to get in.</a:t>
            </a:r>
          </a:p>
          <a:p>
            <a:endParaRPr lang="en-GB" dirty="0"/>
          </a:p>
        </p:txBody>
      </p:sp>
      <p:sp>
        <p:nvSpPr>
          <p:cNvPr id="6" name="Content Placeholder 5"/>
          <p:cNvSpPr>
            <a:spLocks noGrp="1"/>
          </p:cNvSpPr>
          <p:nvPr>
            <p:ph sz="half" idx="2"/>
          </p:nvPr>
        </p:nvSpPr>
        <p:spPr>
          <a:xfrm>
            <a:off x="6095999" y="1439975"/>
            <a:ext cx="5031545" cy="4205514"/>
          </a:xfrm>
        </p:spPr>
        <p:txBody>
          <a:bodyPr>
            <a:normAutofit fontScale="92500" lnSpcReduction="20000"/>
          </a:bodyPr>
          <a:lstStyle/>
          <a:p>
            <a:pPr marL="0" indent="0">
              <a:buNone/>
            </a:pPr>
            <a:r>
              <a:rPr lang="en-GB" dirty="0"/>
              <a:t>6.   Respect your deadlines – </a:t>
            </a:r>
          </a:p>
          <a:p>
            <a:pPr marL="0" indent="0">
              <a:buNone/>
            </a:pPr>
            <a:r>
              <a:rPr lang="en-GB" dirty="0"/>
              <a:t>      do your </a:t>
            </a:r>
            <a:r>
              <a:rPr lang="en-GB" dirty="0" err="1"/>
              <a:t>hwk</a:t>
            </a:r>
            <a:r>
              <a:rPr lang="en-GB" dirty="0"/>
              <a:t>. as soon as you get it</a:t>
            </a:r>
          </a:p>
          <a:p>
            <a:pPr marL="0" indent="0">
              <a:buNone/>
            </a:pPr>
            <a:r>
              <a:rPr lang="en-GB" dirty="0"/>
              <a:t>7.   Make sure you understand each                                topic – aim to teach it to someone else or seek help</a:t>
            </a:r>
          </a:p>
          <a:p>
            <a:pPr marL="0" indent="0">
              <a:buNone/>
            </a:pPr>
            <a:r>
              <a:rPr lang="en-GB" dirty="0"/>
              <a:t>8.   Don’t panic! Everyone finds it hard at first.</a:t>
            </a:r>
          </a:p>
          <a:p>
            <a:pPr marL="0" indent="0">
              <a:buNone/>
            </a:pPr>
            <a:r>
              <a:rPr lang="en-GB" dirty="0"/>
              <a:t>9.   Don’t forget to have some fun. Take time off and make new friends</a:t>
            </a:r>
          </a:p>
          <a:p>
            <a:pPr marL="0" indent="0">
              <a:buNone/>
            </a:pPr>
            <a:r>
              <a:rPr lang="en-GB" dirty="0"/>
              <a:t>10. Don’t waste your free periods</a:t>
            </a:r>
          </a:p>
          <a:p>
            <a:pPr marL="0" indent="0">
              <a:buNone/>
            </a:pPr>
            <a:r>
              <a:rPr lang="en-GB" dirty="0"/>
              <a:t>11. Get some sleep</a:t>
            </a:r>
          </a:p>
          <a:p>
            <a:pPr marL="0" indent="0">
              <a:buNone/>
            </a:pPr>
            <a:endParaRPr lang="en-GB" dirty="0"/>
          </a:p>
        </p:txBody>
      </p:sp>
    </p:spTree>
    <p:extLst>
      <p:ext uri="{BB962C8B-B14F-4D97-AF65-F5344CB8AC3E}">
        <p14:creationId xmlns:p14="http://schemas.microsoft.com/office/powerpoint/2010/main" val="198235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5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500"/>
                                        <p:tgtEl>
                                          <p:spTgt spid="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6">
                                            <p:txEl>
                                              <p:pRg st="0" end="0"/>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483" y="281781"/>
            <a:ext cx="8229600" cy="992196"/>
          </a:xfrm>
        </p:spPr>
        <p:txBody>
          <a:bodyPr anchor="ctr">
            <a:normAutofit/>
          </a:bodyPr>
          <a:lstStyle/>
          <a:p>
            <a:pPr>
              <a:lnSpc>
                <a:spcPct val="90000"/>
              </a:lnSpc>
            </a:pPr>
            <a:r>
              <a:rPr lang="en-GB" sz="2800" b="1" u="sng" dirty="0"/>
              <a:t>BALANCE BETWEEN ACADEMIC WORK, LEISURE AND  PART-TIME WORK</a:t>
            </a:r>
          </a:p>
        </p:txBody>
      </p:sp>
      <p:graphicFrame>
        <p:nvGraphicFramePr>
          <p:cNvPr id="5" name="Content Placeholder 2">
            <a:extLst>
              <a:ext uri="{FF2B5EF4-FFF2-40B4-BE49-F238E27FC236}">
                <a16:creationId xmlns:a16="http://schemas.microsoft.com/office/drawing/2014/main" id="{1DDB75D8-5DF5-3111-39D8-7ACFDECB6E64}"/>
              </a:ext>
            </a:extLst>
          </p:cNvPr>
          <p:cNvGraphicFramePr>
            <a:graphicFrameLocks noGrp="1"/>
          </p:cNvGraphicFramePr>
          <p:nvPr>
            <p:ph idx="1"/>
            <p:extLst>
              <p:ext uri="{D42A27DB-BD31-4B8C-83A1-F6EECF244321}">
                <p14:modId xmlns:p14="http://schemas.microsoft.com/office/powerpoint/2010/main" val="496194026"/>
              </p:ext>
            </p:extLst>
          </p:nvPr>
        </p:nvGraphicFramePr>
        <p:xfrm>
          <a:off x="691376" y="1273977"/>
          <a:ext cx="9519424" cy="4577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801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47" y="276589"/>
            <a:ext cx="7311292" cy="479791"/>
          </a:xfrm>
        </p:spPr>
        <p:txBody>
          <a:bodyPr anchor="ctr">
            <a:normAutofit/>
          </a:bodyPr>
          <a:lstStyle/>
          <a:p>
            <a:pPr>
              <a:lnSpc>
                <a:spcPct val="90000"/>
              </a:lnSpc>
            </a:pPr>
            <a:r>
              <a:rPr lang="en-GB" sz="2800" b="1" u="sng" dirty="0"/>
              <a:t>Advantages</a:t>
            </a:r>
          </a:p>
        </p:txBody>
      </p:sp>
      <p:pic>
        <p:nvPicPr>
          <p:cNvPr id="6" name="Content Placeholder 5" descr="Cropped hand of person inserting portafilter with earth coffee into espresso machine">
            <a:extLst>
              <a:ext uri="{FF2B5EF4-FFF2-40B4-BE49-F238E27FC236}">
                <a16:creationId xmlns:a16="http://schemas.microsoft.com/office/drawing/2014/main" id="{E0D13113-7386-5696-AA22-89D6B18DDBF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3147" y="1773044"/>
            <a:ext cx="4502493" cy="3000929"/>
          </a:xfrm>
        </p:spPr>
      </p:pic>
      <p:graphicFrame>
        <p:nvGraphicFramePr>
          <p:cNvPr id="7" name="Content Placeholder 2">
            <a:extLst>
              <a:ext uri="{FF2B5EF4-FFF2-40B4-BE49-F238E27FC236}">
                <a16:creationId xmlns:a16="http://schemas.microsoft.com/office/drawing/2014/main" id="{FFB4ADDF-2AA7-CB7B-B48A-3A86BAA80219}"/>
              </a:ext>
            </a:extLst>
          </p:cNvPr>
          <p:cNvGraphicFramePr>
            <a:graphicFrameLocks noGrp="1"/>
          </p:cNvGraphicFramePr>
          <p:nvPr>
            <p:ph sz="quarter" idx="4"/>
            <p:extLst>
              <p:ext uri="{D42A27DB-BD31-4B8C-83A1-F6EECF244321}">
                <p14:modId xmlns:p14="http://schemas.microsoft.com/office/powerpoint/2010/main" val="2718988531"/>
              </p:ext>
            </p:extLst>
          </p:nvPr>
        </p:nvGraphicFramePr>
        <p:xfrm>
          <a:off x="5819528" y="627996"/>
          <a:ext cx="4651560" cy="4931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4818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47" y="332345"/>
            <a:ext cx="7311292" cy="479791"/>
          </a:xfrm>
        </p:spPr>
        <p:txBody>
          <a:bodyPr anchor="ctr">
            <a:normAutofit/>
          </a:bodyPr>
          <a:lstStyle/>
          <a:p>
            <a:pPr>
              <a:lnSpc>
                <a:spcPct val="90000"/>
              </a:lnSpc>
            </a:pPr>
            <a:r>
              <a:rPr lang="en-GB" sz="2800" b="1" u="sng" dirty="0"/>
              <a:t>Disadvantages</a:t>
            </a:r>
          </a:p>
        </p:txBody>
      </p:sp>
      <p:pic>
        <p:nvPicPr>
          <p:cNvPr id="6" name="Content Placeholder 5" descr="Thumbs Down Handy">
            <a:extLst>
              <a:ext uri="{FF2B5EF4-FFF2-40B4-BE49-F238E27FC236}">
                <a16:creationId xmlns:a16="http://schemas.microsoft.com/office/drawing/2014/main" id="{D4963926-E0ED-3EFE-5DA1-EB695D9F356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54205" y="1524000"/>
            <a:ext cx="3810000" cy="3810000"/>
          </a:xfrm>
        </p:spPr>
      </p:pic>
      <p:graphicFrame>
        <p:nvGraphicFramePr>
          <p:cNvPr id="5" name="Content Placeholder 2">
            <a:extLst>
              <a:ext uri="{FF2B5EF4-FFF2-40B4-BE49-F238E27FC236}">
                <a16:creationId xmlns:a16="http://schemas.microsoft.com/office/drawing/2014/main" id="{06CC4557-AAB3-D56E-ED3C-8B5FE5B9C4AA}"/>
              </a:ext>
            </a:extLst>
          </p:cNvPr>
          <p:cNvGraphicFramePr>
            <a:graphicFrameLocks noGrp="1"/>
          </p:cNvGraphicFramePr>
          <p:nvPr>
            <p:ph sz="half" idx="2"/>
            <p:extLst>
              <p:ext uri="{D42A27DB-BD31-4B8C-83A1-F6EECF244321}">
                <p14:modId xmlns:p14="http://schemas.microsoft.com/office/powerpoint/2010/main" val="3007753195"/>
              </p:ext>
            </p:extLst>
          </p:nvPr>
        </p:nvGraphicFramePr>
        <p:xfrm>
          <a:off x="5452946" y="1126273"/>
          <a:ext cx="4757854" cy="42469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456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56" y="142100"/>
            <a:ext cx="9316453" cy="1325563"/>
          </a:xfrm>
        </p:spPr>
        <p:txBody>
          <a:bodyPr>
            <a:normAutofit/>
          </a:bodyPr>
          <a:lstStyle/>
          <a:p>
            <a:pPr algn="ctr"/>
            <a:r>
              <a:rPr lang="en-GB" b="1" u="sng" dirty="0"/>
              <a:t>THERE IS DEFINITELY A COST</a:t>
            </a:r>
          </a:p>
        </p:txBody>
      </p:sp>
      <p:sp>
        <p:nvSpPr>
          <p:cNvPr id="3" name="Content Placeholder 2"/>
          <p:cNvSpPr>
            <a:spLocks noGrp="1"/>
          </p:cNvSpPr>
          <p:nvPr>
            <p:ph idx="1"/>
          </p:nvPr>
        </p:nvSpPr>
        <p:spPr>
          <a:xfrm>
            <a:off x="980182" y="1542492"/>
            <a:ext cx="9316452" cy="3773016"/>
          </a:xfrm>
        </p:spPr>
        <p:txBody>
          <a:bodyPr>
            <a:normAutofit lnSpcReduction="10000"/>
          </a:bodyPr>
          <a:lstStyle/>
          <a:p>
            <a:r>
              <a:rPr lang="en-GB" dirty="0"/>
              <a:t>Research at the University of Durham has compared A level &amp; Level 3 students who do part-time work with those that do not.</a:t>
            </a:r>
          </a:p>
          <a:p>
            <a:r>
              <a:rPr lang="en-GB" dirty="0"/>
              <a:t>0-9 hours part-time work a week, students on average half a grade down</a:t>
            </a:r>
          </a:p>
          <a:p>
            <a:r>
              <a:rPr lang="en-GB" dirty="0"/>
              <a:t>More than 9 hours, one grade down</a:t>
            </a:r>
          </a:p>
          <a:p>
            <a:r>
              <a:rPr lang="en-GB" dirty="0"/>
              <a:t>When matters: 2 hours after school is sensible.  Long stretches in the evening or before school affect academic performance</a:t>
            </a:r>
          </a:p>
          <a:p>
            <a:endParaRPr lang="en-GB" dirty="0"/>
          </a:p>
        </p:txBody>
      </p:sp>
    </p:spTree>
    <p:extLst>
      <p:ext uri="{BB962C8B-B14F-4D97-AF65-F5344CB8AC3E}">
        <p14:creationId xmlns:p14="http://schemas.microsoft.com/office/powerpoint/2010/main" val="146790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743" y="455008"/>
            <a:ext cx="7311292" cy="479791"/>
          </a:xfrm>
        </p:spPr>
        <p:txBody>
          <a:bodyPr anchor="ctr">
            <a:normAutofit/>
          </a:bodyPr>
          <a:lstStyle/>
          <a:p>
            <a:pPr>
              <a:lnSpc>
                <a:spcPct val="90000"/>
              </a:lnSpc>
            </a:pPr>
            <a:r>
              <a:rPr lang="en-GB" sz="2800" b="1" u="sng" dirty="0"/>
              <a:t>STRIKE A BALANCE</a:t>
            </a:r>
          </a:p>
        </p:txBody>
      </p:sp>
      <p:graphicFrame>
        <p:nvGraphicFramePr>
          <p:cNvPr id="5" name="Content Placeholder 2">
            <a:extLst>
              <a:ext uri="{FF2B5EF4-FFF2-40B4-BE49-F238E27FC236}">
                <a16:creationId xmlns:a16="http://schemas.microsoft.com/office/drawing/2014/main" id="{A958D430-AD48-4003-C8FB-AA13D610C773}"/>
              </a:ext>
            </a:extLst>
          </p:cNvPr>
          <p:cNvGraphicFramePr>
            <a:graphicFrameLocks noGrp="1"/>
          </p:cNvGraphicFramePr>
          <p:nvPr>
            <p:ph idx="1"/>
            <p:extLst>
              <p:ext uri="{D42A27DB-BD31-4B8C-83A1-F6EECF244321}">
                <p14:modId xmlns:p14="http://schemas.microsoft.com/office/powerpoint/2010/main" val="3142736580"/>
              </p:ext>
            </p:extLst>
          </p:nvPr>
        </p:nvGraphicFramePr>
        <p:xfrm>
          <a:off x="0" y="934799"/>
          <a:ext cx="11985674" cy="4790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7106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0A60-CBE4-AC4D-8163-B5ACCDB6886C}"/>
              </a:ext>
            </a:extLst>
          </p:cNvPr>
          <p:cNvSpPr>
            <a:spLocks noGrp="1"/>
          </p:cNvSpPr>
          <p:nvPr>
            <p:ph type="title"/>
          </p:nvPr>
        </p:nvSpPr>
        <p:spPr>
          <a:xfrm>
            <a:off x="5153890" y="511991"/>
            <a:ext cx="5809849" cy="479791"/>
          </a:xfrm>
        </p:spPr>
        <p:txBody>
          <a:bodyPr>
            <a:noAutofit/>
          </a:bodyPr>
          <a:lstStyle/>
          <a:p>
            <a:r>
              <a:rPr lang="en-GB" sz="3200" b="1" u="sng" dirty="0"/>
              <a:t>Distractions that will</a:t>
            </a:r>
            <a:br>
              <a:rPr lang="en-GB" sz="3200" b="1" u="sng" dirty="0"/>
            </a:br>
            <a:r>
              <a:rPr lang="en-GB" sz="3200" b="1" u="sng" dirty="0"/>
              <a:t> affect your grades</a:t>
            </a:r>
            <a:endParaRPr lang="en-US" sz="3200" dirty="0"/>
          </a:p>
        </p:txBody>
      </p:sp>
      <p:pic>
        <p:nvPicPr>
          <p:cNvPr id="5" name="Content Placeholder 4" descr="A black rectangle with a black background&#10;&#10;Description automatically generated with low confidence">
            <a:extLst>
              <a:ext uri="{FF2B5EF4-FFF2-40B4-BE49-F238E27FC236}">
                <a16:creationId xmlns:a16="http://schemas.microsoft.com/office/drawing/2014/main" id="{60D20403-6E33-6D4C-B9DC-A1292A4B403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9857" y="511991"/>
            <a:ext cx="1234352" cy="1348098"/>
          </a:xfrm>
        </p:spPr>
      </p:pic>
      <p:pic>
        <p:nvPicPr>
          <p:cNvPr id="7" name="Picture 6">
            <a:extLst>
              <a:ext uri="{FF2B5EF4-FFF2-40B4-BE49-F238E27FC236}">
                <a16:creationId xmlns:a16="http://schemas.microsoft.com/office/drawing/2014/main" id="{F2BDE695-DF83-9D4F-BEAA-D0C849766B5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96000" y="4274804"/>
            <a:ext cx="2231434" cy="1487623"/>
          </a:xfrm>
          <a:prstGeom prst="rect">
            <a:avLst/>
          </a:prstGeom>
        </p:spPr>
      </p:pic>
      <p:pic>
        <p:nvPicPr>
          <p:cNvPr id="13" name="Picture 12" descr="A picture containing text, electronics&#10;&#10;Description automatically generated">
            <a:extLst>
              <a:ext uri="{FF2B5EF4-FFF2-40B4-BE49-F238E27FC236}">
                <a16:creationId xmlns:a16="http://schemas.microsoft.com/office/drawing/2014/main" id="{B5149DFA-85DE-084D-8928-17CC613128F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082570" y="298030"/>
            <a:ext cx="1858041" cy="1858041"/>
          </a:xfrm>
          <a:prstGeom prst="rect">
            <a:avLst/>
          </a:prstGeom>
        </p:spPr>
      </p:pic>
      <p:pic>
        <p:nvPicPr>
          <p:cNvPr id="15" name="Picture 14">
            <a:extLst>
              <a:ext uri="{FF2B5EF4-FFF2-40B4-BE49-F238E27FC236}">
                <a16:creationId xmlns:a16="http://schemas.microsoft.com/office/drawing/2014/main" id="{C3F8E707-737B-4C4A-8171-483140E1EF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151" y="2494031"/>
            <a:ext cx="2122351" cy="1869938"/>
          </a:xfrm>
          <a:prstGeom prst="rect">
            <a:avLst/>
          </a:prstGeom>
        </p:spPr>
      </p:pic>
      <p:pic>
        <p:nvPicPr>
          <p:cNvPr id="18" name="Picture 17" descr="A picture containing text, yellow&#10;&#10;Description automatically generated">
            <a:extLst>
              <a:ext uri="{FF2B5EF4-FFF2-40B4-BE49-F238E27FC236}">
                <a16:creationId xmlns:a16="http://schemas.microsoft.com/office/drawing/2014/main" id="{959FC991-CD38-1E44-AC41-DB6138377CDF}"/>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5543548" y="1905250"/>
            <a:ext cx="2110788" cy="1650344"/>
          </a:xfrm>
          <a:prstGeom prst="rect">
            <a:avLst/>
          </a:prstGeom>
        </p:spPr>
      </p:pic>
      <p:pic>
        <p:nvPicPr>
          <p:cNvPr id="31" name="Picture 30" descr="A picture containing person, indoor, kitchen appliance&#10;&#10;Description automatically generated">
            <a:extLst>
              <a:ext uri="{FF2B5EF4-FFF2-40B4-BE49-F238E27FC236}">
                <a16:creationId xmlns:a16="http://schemas.microsoft.com/office/drawing/2014/main" id="{DC5ADFA6-1892-9348-8977-301688D4281B}"/>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8710731" y="1995218"/>
            <a:ext cx="2617936" cy="1470408"/>
          </a:xfrm>
          <a:prstGeom prst="rect">
            <a:avLst/>
          </a:prstGeom>
        </p:spPr>
      </p:pic>
      <p:pic>
        <p:nvPicPr>
          <p:cNvPr id="34" name="Picture 33" descr="A group of bottles on a shelf&#10;&#10;Description automatically generated with low confidence">
            <a:extLst>
              <a:ext uri="{FF2B5EF4-FFF2-40B4-BE49-F238E27FC236}">
                <a16:creationId xmlns:a16="http://schemas.microsoft.com/office/drawing/2014/main" id="{C9CAFFB0-5F49-714D-AE3B-336015AFDAAB}"/>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2918518" y="3971727"/>
            <a:ext cx="2433657" cy="1714376"/>
          </a:xfrm>
          <a:prstGeom prst="rect">
            <a:avLst/>
          </a:prstGeom>
        </p:spPr>
      </p:pic>
      <p:pic>
        <p:nvPicPr>
          <p:cNvPr id="37" name="Picture 36" descr="A green street sign&#10;&#10;Description automatically generated with medium confidence">
            <a:extLst>
              <a:ext uri="{FF2B5EF4-FFF2-40B4-BE49-F238E27FC236}">
                <a16:creationId xmlns:a16="http://schemas.microsoft.com/office/drawing/2014/main" id="{4656E931-497D-2849-A2A8-7992D2D33824}"/>
              </a:ext>
            </a:extLst>
          </p:cNvPr>
          <p:cNvPicPr>
            <a:picLocks noChangeAspect="1"/>
          </p:cNvPicPr>
          <p:nvPr/>
        </p:nvPicPr>
        <p:blipFill>
          <a:blip r:embed="rId15">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8710731" y="3933565"/>
            <a:ext cx="2692400" cy="1790700"/>
          </a:xfrm>
          <a:prstGeom prst="rect">
            <a:avLst/>
          </a:prstGeom>
        </p:spPr>
      </p:pic>
    </p:spTree>
    <p:extLst>
      <p:ext uri="{BB962C8B-B14F-4D97-AF65-F5344CB8AC3E}">
        <p14:creationId xmlns:p14="http://schemas.microsoft.com/office/powerpoint/2010/main" val="193355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dissolv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ssolv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dissolv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dissolv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DA4860-A8B3-DFA8-BC5C-9A8D2232E91C}"/>
              </a:ext>
            </a:extLst>
          </p:cNvPr>
          <p:cNvPicPr>
            <a:picLocks noChangeAspect="1"/>
          </p:cNvPicPr>
          <p:nvPr/>
        </p:nvPicPr>
        <p:blipFill rotWithShape="1">
          <a:blip r:embed="rId2"/>
          <a:srcRect l="34951" t="15017" r="36139" b="11937"/>
          <a:stretch/>
        </p:blipFill>
        <p:spPr>
          <a:xfrm>
            <a:off x="3385260" y="175649"/>
            <a:ext cx="4942813" cy="5493632"/>
          </a:xfrm>
          <a:prstGeom prst="rect">
            <a:avLst/>
          </a:prstGeom>
        </p:spPr>
      </p:pic>
    </p:spTree>
    <p:extLst>
      <p:ext uri="{BB962C8B-B14F-4D97-AF65-F5344CB8AC3E}">
        <p14:creationId xmlns:p14="http://schemas.microsoft.com/office/powerpoint/2010/main" val="209573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560" y="321194"/>
            <a:ext cx="7311292" cy="479791"/>
          </a:xfrm>
        </p:spPr>
        <p:txBody>
          <a:bodyPr anchor="ctr">
            <a:normAutofit/>
          </a:bodyPr>
          <a:lstStyle/>
          <a:p>
            <a:pPr>
              <a:lnSpc>
                <a:spcPct val="90000"/>
              </a:lnSpc>
            </a:pPr>
            <a:r>
              <a:rPr lang="en-GB" sz="2800" b="1" u="sng" dirty="0"/>
              <a:t>Why year 12 is so important</a:t>
            </a:r>
          </a:p>
        </p:txBody>
      </p:sp>
      <p:sp>
        <p:nvSpPr>
          <p:cNvPr id="3" name="Content Placeholder 2"/>
          <p:cNvSpPr>
            <a:spLocks noGrp="1"/>
          </p:cNvSpPr>
          <p:nvPr>
            <p:ph sz="half" idx="1"/>
          </p:nvPr>
        </p:nvSpPr>
        <p:spPr>
          <a:xfrm>
            <a:off x="423746" y="1159727"/>
            <a:ext cx="7311292" cy="4728117"/>
          </a:xfrm>
        </p:spPr>
        <p:txBody>
          <a:bodyPr>
            <a:normAutofit/>
          </a:bodyPr>
          <a:lstStyle/>
          <a:p>
            <a:pPr>
              <a:lnSpc>
                <a:spcPct val="90000"/>
              </a:lnSpc>
            </a:pPr>
            <a:r>
              <a:rPr lang="en-GB" sz="2400"/>
              <a:t>Half </a:t>
            </a:r>
            <a:r>
              <a:rPr lang="en-GB" sz="2400" dirty="0"/>
              <a:t>of the A level course out of the way before year 13 </a:t>
            </a:r>
          </a:p>
          <a:p>
            <a:pPr>
              <a:lnSpc>
                <a:spcPct val="90000"/>
              </a:lnSpc>
            </a:pPr>
            <a:r>
              <a:rPr lang="en-GB" sz="2400" dirty="0"/>
              <a:t>Good year 13 Entrance exam grades enhance UCAS applications and estimated grades</a:t>
            </a:r>
          </a:p>
          <a:p>
            <a:pPr>
              <a:lnSpc>
                <a:spcPct val="90000"/>
              </a:lnSpc>
            </a:pPr>
            <a:r>
              <a:rPr lang="en-GB" sz="2400" dirty="0"/>
              <a:t>Good Year 13 Entrance exam grades enhance apprenticeship applications</a:t>
            </a:r>
          </a:p>
          <a:p>
            <a:pPr>
              <a:lnSpc>
                <a:spcPct val="90000"/>
              </a:lnSpc>
            </a:pPr>
            <a:r>
              <a:rPr lang="en-GB" sz="2400" dirty="0"/>
              <a:t>Cannot progress into Year 13 in some cases</a:t>
            </a:r>
          </a:p>
          <a:p>
            <a:pPr>
              <a:lnSpc>
                <a:spcPct val="90000"/>
              </a:lnSpc>
            </a:pPr>
            <a:r>
              <a:rPr lang="en-GB" sz="2400" dirty="0"/>
              <a:t>Personal pride</a:t>
            </a:r>
          </a:p>
          <a:p>
            <a:pPr>
              <a:lnSpc>
                <a:spcPct val="90000"/>
              </a:lnSpc>
            </a:pPr>
            <a:r>
              <a:rPr lang="en-GB" sz="2400" dirty="0"/>
              <a:t>Good habits to take into year 13 and HE</a:t>
            </a:r>
          </a:p>
          <a:p>
            <a:pPr>
              <a:lnSpc>
                <a:spcPct val="90000"/>
              </a:lnSpc>
            </a:pPr>
            <a:endParaRPr lang="en-GB" sz="1800" dirty="0"/>
          </a:p>
        </p:txBody>
      </p:sp>
      <p:pic>
        <p:nvPicPr>
          <p:cNvPr id="5" name="Content Placeholder 4" descr="Young businessman hand on chin">
            <a:extLst>
              <a:ext uri="{FF2B5EF4-FFF2-40B4-BE49-F238E27FC236}">
                <a16:creationId xmlns:a16="http://schemas.microsoft.com/office/drawing/2014/main" id="{3A1E1C09-7F34-637D-DFD5-50B0AA83937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41579" y="462681"/>
            <a:ext cx="1820696" cy="5186840"/>
          </a:xfrm>
        </p:spPr>
      </p:pic>
    </p:spTree>
    <p:extLst>
      <p:ext uri="{BB962C8B-B14F-4D97-AF65-F5344CB8AC3E}">
        <p14:creationId xmlns:p14="http://schemas.microsoft.com/office/powerpoint/2010/main" val="141924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2D3D-C043-72B2-5824-390273000B34}"/>
              </a:ext>
            </a:extLst>
          </p:cNvPr>
          <p:cNvSpPr>
            <a:spLocks noGrp="1"/>
          </p:cNvSpPr>
          <p:nvPr>
            <p:ph type="title"/>
          </p:nvPr>
        </p:nvSpPr>
        <p:spPr>
          <a:xfrm>
            <a:off x="2123704" y="0"/>
            <a:ext cx="7944591" cy="950026"/>
          </a:xfrm>
        </p:spPr>
        <p:txBody>
          <a:bodyPr>
            <a:normAutofit/>
          </a:bodyPr>
          <a:lstStyle/>
          <a:p>
            <a:r>
              <a:rPr lang="en-US" sz="3200" u="sng" dirty="0"/>
              <a:t>The Sixth Form Team 2026 - 2027</a:t>
            </a:r>
          </a:p>
        </p:txBody>
      </p:sp>
      <p:pic>
        <p:nvPicPr>
          <p:cNvPr id="8" name="Content Placeholder 7">
            <a:extLst>
              <a:ext uri="{FF2B5EF4-FFF2-40B4-BE49-F238E27FC236}">
                <a16:creationId xmlns:a16="http://schemas.microsoft.com/office/drawing/2014/main" id="{5AAA9D74-F5F9-7C41-567A-8106853A8E50}"/>
              </a:ext>
            </a:extLst>
          </p:cNvPr>
          <p:cNvPicPr>
            <a:picLocks noGrp="1" noChangeAspect="1"/>
          </p:cNvPicPr>
          <p:nvPr>
            <p:ph idx="1"/>
          </p:nvPr>
        </p:nvPicPr>
        <p:blipFill>
          <a:blip r:embed="rId2"/>
          <a:srcRect l="60147" t="13176" r="10503" b="9735"/>
          <a:stretch>
            <a:fillRect/>
          </a:stretch>
        </p:blipFill>
        <p:spPr>
          <a:xfrm>
            <a:off x="1519311" y="807719"/>
            <a:ext cx="8229600" cy="5132908"/>
          </a:xfrm>
          <a:prstGeom prst="rect">
            <a:avLst/>
          </a:prstGeom>
        </p:spPr>
      </p:pic>
    </p:spTree>
    <p:extLst>
      <p:ext uri="{BB962C8B-B14F-4D97-AF65-F5344CB8AC3E}">
        <p14:creationId xmlns:p14="http://schemas.microsoft.com/office/powerpoint/2010/main" val="1241346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31523-3B94-FB8F-5CD5-F2A03BC3E352}"/>
              </a:ext>
            </a:extLst>
          </p:cNvPr>
          <p:cNvSpPr>
            <a:spLocks noGrp="1"/>
          </p:cNvSpPr>
          <p:nvPr>
            <p:ph type="title"/>
          </p:nvPr>
        </p:nvSpPr>
        <p:spPr>
          <a:xfrm>
            <a:off x="1605481" y="365127"/>
            <a:ext cx="8637006" cy="1325563"/>
          </a:xfrm>
        </p:spPr>
        <p:txBody>
          <a:bodyPr>
            <a:normAutofit/>
          </a:bodyPr>
          <a:lstStyle/>
          <a:p>
            <a:r>
              <a:rPr lang="en-GB" sz="4000" b="1" u="sng"/>
              <a:t>Year 12 &amp; 13 Curriculum maps</a:t>
            </a:r>
          </a:p>
        </p:txBody>
      </p:sp>
      <p:sp>
        <p:nvSpPr>
          <p:cNvPr id="3" name="Content Placeholder 2">
            <a:extLst>
              <a:ext uri="{FF2B5EF4-FFF2-40B4-BE49-F238E27FC236}">
                <a16:creationId xmlns:a16="http://schemas.microsoft.com/office/drawing/2014/main" id="{BB9610FF-4FB3-7DB0-A0A9-6E2B99C2F482}"/>
              </a:ext>
            </a:extLst>
          </p:cNvPr>
          <p:cNvSpPr>
            <a:spLocks noGrp="1"/>
          </p:cNvSpPr>
          <p:nvPr>
            <p:ph idx="1"/>
          </p:nvPr>
        </p:nvSpPr>
        <p:spPr>
          <a:xfrm>
            <a:off x="1804658" y="1825626"/>
            <a:ext cx="8234693" cy="3889375"/>
          </a:xfrm>
        </p:spPr>
        <p:txBody>
          <a:bodyPr>
            <a:normAutofit/>
          </a:bodyPr>
          <a:lstStyle/>
          <a:p>
            <a:pPr marL="0" indent="0">
              <a:buNone/>
            </a:pPr>
            <a:r>
              <a:rPr lang="en-GB" sz="4000" i="1"/>
              <a:t>A term by term outline of what your sons and daughters will be learning this year and next</a:t>
            </a:r>
          </a:p>
        </p:txBody>
      </p:sp>
    </p:spTree>
    <p:extLst>
      <p:ext uri="{BB962C8B-B14F-4D97-AF65-F5344CB8AC3E}">
        <p14:creationId xmlns:p14="http://schemas.microsoft.com/office/powerpoint/2010/main" val="2824392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218E6-11B5-8A4A-30F4-D09485EA7ADA}"/>
              </a:ext>
            </a:extLst>
          </p:cNvPr>
          <p:cNvSpPr>
            <a:spLocks noGrp="1"/>
          </p:cNvSpPr>
          <p:nvPr>
            <p:ph type="title"/>
          </p:nvPr>
        </p:nvSpPr>
        <p:spPr>
          <a:xfrm>
            <a:off x="2161703" y="365127"/>
            <a:ext cx="6987340" cy="1325563"/>
          </a:xfrm>
        </p:spPr>
        <p:txBody>
          <a:bodyPr/>
          <a:lstStyle/>
          <a:p>
            <a:endParaRPr lang="en-GB" dirty="0"/>
          </a:p>
        </p:txBody>
      </p: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7E1DD7D3-8A82-6940-A00E-4BA12D5C81A7}"/>
                  </a:ext>
                </a:extLst>
              </p14:cNvPr>
              <p14:cNvContentPartPr/>
              <p14:nvPr/>
            </p14:nvContentPartPr>
            <p14:xfrm>
              <a:off x="4773880" y="4816251"/>
              <a:ext cx="1800" cy="3960"/>
            </p14:xfrm>
          </p:contentPart>
        </mc:Choice>
        <mc:Fallback xmlns="">
          <p:pic>
            <p:nvPicPr>
              <p:cNvPr id="10" name="Ink 9">
                <a:extLst>
                  <a:ext uri="{FF2B5EF4-FFF2-40B4-BE49-F238E27FC236}">
                    <a16:creationId xmlns:a16="http://schemas.microsoft.com/office/drawing/2014/main" id="{7E1DD7D3-8A82-6940-A00E-4BA12D5C81A7}"/>
                  </a:ext>
                </a:extLst>
              </p:cNvPr>
              <p:cNvPicPr/>
              <p:nvPr/>
            </p:nvPicPr>
            <p:blipFill>
              <a:blip r:embed="rId3"/>
              <a:stretch>
                <a:fillRect/>
              </a:stretch>
            </p:blipFill>
            <p:spPr>
              <a:xfrm>
                <a:off x="4764880" y="4808001"/>
                <a:ext cx="19440" cy="20130"/>
              </a:xfrm>
              <a:prstGeom prst="rect">
                <a:avLst/>
              </a:prstGeom>
            </p:spPr>
          </p:pic>
        </mc:Fallback>
      </mc:AlternateContent>
      <p:pic>
        <p:nvPicPr>
          <p:cNvPr id="13" name="Picture 12">
            <a:extLst>
              <a:ext uri="{FF2B5EF4-FFF2-40B4-BE49-F238E27FC236}">
                <a16:creationId xmlns:a16="http://schemas.microsoft.com/office/drawing/2014/main" id="{71DCEC80-D39E-4599-BFE2-D33654E1B336}"/>
              </a:ext>
            </a:extLst>
          </p:cNvPr>
          <p:cNvPicPr>
            <a:picLocks noChangeAspect="1"/>
          </p:cNvPicPr>
          <p:nvPr/>
        </p:nvPicPr>
        <p:blipFill>
          <a:blip r:embed="rId4"/>
          <a:srcRect l="49476" t="12065" b="3885"/>
          <a:stretch>
            <a:fillRect/>
          </a:stretch>
        </p:blipFill>
        <p:spPr>
          <a:xfrm>
            <a:off x="193888" y="142130"/>
            <a:ext cx="10272475" cy="5782333"/>
          </a:xfrm>
          <a:prstGeom prst="rect">
            <a:avLst/>
          </a:prstGeom>
        </p:spPr>
      </p:pic>
      <p:cxnSp>
        <p:nvCxnSpPr>
          <p:cNvPr id="15" name="Straight Arrow Connector 14">
            <a:extLst>
              <a:ext uri="{FF2B5EF4-FFF2-40B4-BE49-F238E27FC236}">
                <a16:creationId xmlns:a16="http://schemas.microsoft.com/office/drawing/2014/main" id="{3C500C74-986E-DAEB-86A5-AEBF4DD0272E}"/>
              </a:ext>
            </a:extLst>
          </p:cNvPr>
          <p:cNvCxnSpPr/>
          <p:nvPr/>
        </p:nvCxnSpPr>
        <p:spPr>
          <a:xfrm flipV="1">
            <a:off x="2025748" y="548640"/>
            <a:ext cx="928467" cy="407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0B18691-06B0-EBB3-2380-731EE6F87AC3}"/>
              </a:ext>
            </a:extLst>
          </p:cNvPr>
          <p:cNvCxnSpPr>
            <a:cxnSpLocks/>
          </p:cNvCxnSpPr>
          <p:nvPr/>
        </p:nvCxnSpPr>
        <p:spPr>
          <a:xfrm flipH="1">
            <a:off x="3587181" y="4696676"/>
            <a:ext cx="1088145" cy="239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227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AC8232-AF4B-DAB8-F56B-D362E6B57987}"/>
              </a:ext>
            </a:extLst>
          </p:cNvPr>
          <p:cNvPicPr>
            <a:picLocks noChangeAspect="1"/>
          </p:cNvPicPr>
          <p:nvPr/>
        </p:nvPicPr>
        <p:blipFill>
          <a:blip r:embed="rId2"/>
          <a:srcRect l="50000" t="11506" b="5914"/>
          <a:stretch>
            <a:fillRect/>
          </a:stretch>
        </p:blipFill>
        <p:spPr>
          <a:xfrm>
            <a:off x="162230" y="678426"/>
            <a:ext cx="10223497" cy="4748982"/>
          </a:xfrm>
          <a:prstGeom prst="rect">
            <a:avLst/>
          </a:prstGeom>
        </p:spPr>
      </p:pic>
      <p:cxnSp>
        <p:nvCxnSpPr>
          <p:cNvPr id="7" name="Straight Arrow Connector 6">
            <a:extLst>
              <a:ext uri="{FF2B5EF4-FFF2-40B4-BE49-F238E27FC236}">
                <a16:creationId xmlns:a16="http://schemas.microsoft.com/office/drawing/2014/main" id="{87C1C540-D06F-B8D2-3507-49E1911C7D69}"/>
              </a:ext>
            </a:extLst>
          </p:cNvPr>
          <p:cNvCxnSpPr/>
          <p:nvPr/>
        </p:nvCxnSpPr>
        <p:spPr>
          <a:xfrm>
            <a:off x="1563329" y="1283110"/>
            <a:ext cx="958645" cy="7374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592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09CFA6-F2F9-57D0-BB21-6D1EABAB36D6}"/>
              </a:ext>
            </a:extLst>
          </p:cNvPr>
          <p:cNvPicPr>
            <a:picLocks noChangeAspect="1"/>
          </p:cNvPicPr>
          <p:nvPr/>
        </p:nvPicPr>
        <p:blipFill>
          <a:blip r:embed="rId2"/>
          <a:srcRect l="50000" t="11949" b="5180"/>
          <a:stretch>
            <a:fillRect/>
          </a:stretch>
        </p:blipFill>
        <p:spPr>
          <a:xfrm>
            <a:off x="243839" y="253220"/>
            <a:ext cx="10200237" cy="4754878"/>
          </a:xfrm>
          <a:prstGeom prst="rect">
            <a:avLst/>
          </a:prstGeom>
        </p:spPr>
      </p:pic>
    </p:spTree>
    <p:extLst>
      <p:ext uri="{BB962C8B-B14F-4D97-AF65-F5344CB8AC3E}">
        <p14:creationId xmlns:p14="http://schemas.microsoft.com/office/powerpoint/2010/main" val="1171098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2AB83C-8605-0CBD-ACC2-4A821890DAE9}"/>
              </a:ext>
            </a:extLst>
          </p:cNvPr>
          <p:cNvPicPr>
            <a:picLocks noChangeAspect="1"/>
          </p:cNvPicPr>
          <p:nvPr/>
        </p:nvPicPr>
        <p:blipFill rotWithShape="1">
          <a:blip r:embed="rId2"/>
          <a:srcRect l="24455" t="12904" r="9505" b="8768"/>
          <a:stretch/>
        </p:blipFill>
        <p:spPr>
          <a:xfrm>
            <a:off x="139954" y="117586"/>
            <a:ext cx="11944194" cy="6740414"/>
          </a:xfrm>
          <a:prstGeom prst="rect">
            <a:avLst/>
          </a:prstGeom>
        </p:spPr>
      </p:pic>
    </p:spTree>
    <p:extLst>
      <p:ext uri="{BB962C8B-B14F-4D97-AF65-F5344CB8AC3E}">
        <p14:creationId xmlns:p14="http://schemas.microsoft.com/office/powerpoint/2010/main" val="148720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927" y="277733"/>
            <a:ext cx="7852228" cy="479791"/>
          </a:xfrm>
        </p:spPr>
        <p:txBody>
          <a:bodyPr>
            <a:noAutofit/>
          </a:bodyPr>
          <a:lstStyle/>
          <a:p>
            <a:pPr algn="just"/>
            <a:r>
              <a:rPr lang="en-GB" sz="2400" b="1" u="sng" dirty="0"/>
              <a:t>Year 12 monitoring, reports and parents’ evenings 2026-27</a:t>
            </a:r>
            <a:endParaRPr lang="en-GB" sz="2400" u="sng" dirty="0"/>
          </a:p>
        </p:txBody>
      </p:sp>
      <p:sp>
        <p:nvSpPr>
          <p:cNvPr id="3" name="Content Placeholder 2"/>
          <p:cNvSpPr>
            <a:spLocks noGrp="1"/>
          </p:cNvSpPr>
          <p:nvPr>
            <p:ph idx="1"/>
          </p:nvPr>
        </p:nvSpPr>
        <p:spPr>
          <a:xfrm>
            <a:off x="815927" y="970671"/>
            <a:ext cx="9767504" cy="4921901"/>
          </a:xfrm>
        </p:spPr>
        <p:txBody>
          <a:bodyPr>
            <a:normAutofit fontScale="70000" lnSpcReduction="20000"/>
          </a:bodyPr>
          <a:lstStyle/>
          <a:p>
            <a:pPr marL="0" indent="0">
              <a:buNone/>
            </a:pPr>
            <a:r>
              <a:rPr lang="en-GB" dirty="0"/>
              <a:t>Ongoing with the Arbor points system and the Sixth Form Pen Award</a:t>
            </a:r>
          </a:p>
          <a:p>
            <a:pPr marL="0" indent="0">
              <a:buNone/>
            </a:pPr>
            <a:endParaRPr lang="en-GB" dirty="0"/>
          </a:p>
          <a:p>
            <a:pPr marL="0" indent="0">
              <a:buNone/>
            </a:pPr>
            <a:r>
              <a:rPr lang="en-GB" u="sng" dirty="0"/>
              <a:t>Reporting schedule </a:t>
            </a:r>
            <a:r>
              <a:rPr lang="en-GB" dirty="0"/>
              <a:t>- you will receive regular data/attitude to learning reports on:</a:t>
            </a:r>
          </a:p>
          <a:p>
            <a:pPr marL="0" indent="0">
              <a:buNone/>
            </a:pPr>
            <a:endParaRPr lang="en-GB" dirty="0"/>
          </a:p>
          <a:p>
            <a:pPr marL="0" indent="0">
              <a:buNone/>
            </a:pPr>
            <a:r>
              <a:rPr lang="en-GB" dirty="0"/>
              <a:t>19th October 2026 (ATL + </a:t>
            </a:r>
            <a:r>
              <a:rPr lang="en-GB" dirty="0" err="1"/>
              <a:t>hwk</a:t>
            </a:r>
            <a:r>
              <a:rPr lang="en-GB" dirty="0"/>
              <a:t>.)</a:t>
            </a:r>
          </a:p>
          <a:p>
            <a:pPr marL="0" indent="0">
              <a:buNone/>
            </a:pPr>
            <a:r>
              <a:rPr lang="en-GB" dirty="0"/>
              <a:t>15th December 2026</a:t>
            </a:r>
          </a:p>
          <a:p>
            <a:pPr marL="0" indent="0">
              <a:buNone/>
            </a:pPr>
            <a:r>
              <a:rPr lang="en-GB" dirty="0"/>
              <a:t>16th March 2027 </a:t>
            </a:r>
          </a:p>
          <a:p>
            <a:pPr marL="0" indent="0">
              <a:buNone/>
            </a:pPr>
            <a:r>
              <a:rPr lang="en-GB" dirty="0"/>
              <a:t>14</a:t>
            </a:r>
            <a:r>
              <a:rPr lang="en-GB" baseline="30000" dirty="0"/>
              <a:t>th</a:t>
            </a:r>
            <a:r>
              <a:rPr lang="en-GB" dirty="0"/>
              <a:t> July 2027 (Entrance exam results)</a:t>
            </a:r>
          </a:p>
          <a:p>
            <a:pPr marL="0" indent="0">
              <a:buNone/>
            </a:pPr>
            <a:endParaRPr lang="en-GB" dirty="0"/>
          </a:p>
          <a:p>
            <a:pPr marL="0" indent="0">
              <a:buNone/>
            </a:pPr>
            <a:r>
              <a:rPr lang="en-GB" u="sng" dirty="0"/>
              <a:t>Year 13 Entrance exams </a:t>
            </a:r>
            <a:r>
              <a:rPr lang="en-GB" dirty="0"/>
              <a:t>– 17</a:t>
            </a:r>
            <a:r>
              <a:rPr lang="en-GB" baseline="30000" dirty="0"/>
              <a:t>th</a:t>
            </a:r>
            <a:r>
              <a:rPr lang="en-GB" dirty="0"/>
              <a:t> – 29</a:t>
            </a:r>
            <a:r>
              <a:rPr lang="en-GB" baseline="30000" dirty="0"/>
              <a:t>th</a:t>
            </a:r>
            <a:r>
              <a:rPr lang="en-GB" dirty="0"/>
              <a:t> June 2027</a:t>
            </a:r>
          </a:p>
          <a:p>
            <a:pPr marL="0" indent="0">
              <a:buNone/>
            </a:pPr>
            <a:endParaRPr lang="en-GB" dirty="0"/>
          </a:p>
          <a:p>
            <a:pPr marL="0" indent="0">
              <a:buNone/>
            </a:pPr>
            <a:r>
              <a:rPr lang="en-GB" u="sng" dirty="0"/>
              <a:t>2 x year 12 Parents’ evening</a:t>
            </a:r>
            <a:r>
              <a:rPr lang="en-GB" dirty="0"/>
              <a:t> – Thursday 1</a:t>
            </a:r>
            <a:r>
              <a:rPr lang="en-GB" baseline="30000" dirty="0"/>
              <a:t>st</a:t>
            </a:r>
            <a:r>
              <a:rPr lang="en-GB" dirty="0"/>
              <a:t> October 2026 &amp; 6th May 2027</a:t>
            </a:r>
          </a:p>
          <a:p>
            <a:pPr marL="0" indent="0">
              <a:buNone/>
            </a:pPr>
            <a:endParaRPr lang="en-GB" dirty="0"/>
          </a:p>
          <a:p>
            <a:pPr marL="0" indent="0">
              <a:buNone/>
            </a:pPr>
            <a:r>
              <a:rPr lang="en-GB" dirty="0"/>
              <a:t>Any other time that is convenient/necessary</a:t>
            </a:r>
          </a:p>
          <a:p>
            <a:endParaRPr lang="en-GB" dirty="0"/>
          </a:p>
        </p:txBody>
      </p:sp>
    </p:spTree>
    <p:extLst>
      <p:ext uri="{BB962C8B-B14F-4D97-AF65-F5344CB8AC3E}">
        <p14:creationId xmlns:p14="http://schemas.microsoft.com/office/powerpoint/2010/main" val="1333635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55369" y="1225445"/>
            <a:ext cx="4620125" cy="2378434"/>
          </a:xfrm>
        </p:spPr>
        <p:txBody>
          <a:bodyPr/>
          <a:lstStyle/>
          <a:p>
            <a:r>
              <a:rPr lang="en-GB"/>
              <a:t>Year 12 Work Experience week </a:t>
            </a:r>
          </a:p>
        </p:txBody>
      </p:sp>
      <p:sp>
        <p:nvSpPr>
          <p:cNvPr id="3" name="Subtitle 2"/>
          <p:cNvSpPr>
            <a:spLocks noGrp="1"/>
          </p:cNvSpPr>
          <p:nvPr>
            <p:ph type="subTitle" idx="1"/>
          </p:nvPr>
        </p:nvSpPr>
        <p:spPr>
          <a:xfrm>
            <a:off x="6391884" y="3939247"/>
            <a:ext cx="4590047" cy="1317699"/>
          </a:xfrm>
        </p:spPr>
        <p:txBody>
          <a:bodyPr>
            <a:normAutofit/>
          </a:bodyPr>
          <a:lstStyle/>
          <a:p>
            <a:r>
              <a:rPr lang="en-GB" b="1" u="sng" dirty="0"/>
              <a:t>Week commencing 5</a:t>
            </a:r>
            <a:r>
              <a:rPr lang="en-GB" b="1" u="sng" baseline="30000" dirty="0"/>
              <a:t>th</a:t>
            </a:r>
            <a:r>
              <a:rPr lang="en-GB" b="1" u="sng" dirty="0"/>
              <a:t> July 2027</a:t>
            </a:r>
          </a:p>
        </p:txBody>
      </p:sp>
    </p:spTree>
    <p:extLst>
      <p:ext uri="{BB962C8B-B14F-4D97-AF65-F5344CB8AC3E}">
        <p14:creationId xmlns:p14="http://schemas.microsoft.com/office/powerpoint/2010/main" val="2091555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9691E-ED4E-4830-485B-590288F32916}"/>
              </a:ext>
            </a:extLst>
          </p:cNvPr>
          <p:cNvSpPr>
            <a:spLocks noGrp="1"/>
          </p:cNvSpPr>
          <p:nvPr>
            <p:ph type="title"/>
          </p:nvPr>
        </p:nvSpPr>
        <p:spPr>
          <a:xfrm>
            <a:off x="2825841" y="105837"/>
            <a:ext cx="5676404" cy="479791"/>
          </a:xfrm>
        </p:spPr>
        <p:txBody>
          <a:bodyPr>
            <a:normAutofit fontScale="90000"/>
          </a:bodyPr>
          <a:lstStyle/>
          <a:p>
            <a:r>
              <a:rPr lang="en-US" b="1" u="sng" dirty="0"/>
              <a:t>16-19 Bursary</a:t>
            </a:r>
          </a:p>
        </p:txBody>
      </p:sp>
      <p:sp>
        <p:nvSpPr>
          <p:cNvPr id="3" name="Content Placeholder 2">
            <a:extLst>
              <a:ext uri="{FF2B5EF4-FFF2-40B4-BE49-F238E27FC236}">
                <a16:creationId xmlns:a16="http://schemas.microsoft.com/office/drawing/2014/main" id="{499178B8-D284-608E-8E86-62C4A452A5E7}"/>
              </a:ext>
            </a:extLst>
          </p:cNvPr>
          <p:cNvSpPr>
            <a:spLocks noGrp="1"/>
          </p:cNvSpPr>
          <p:nvPr>
            <p:ph idx="1"/>
          </p:nvPr>
        </p:nvSpPr>
        <p:spPr>
          <a:xfrm>
            <a:off x="402336" y="713232"/>
            <a:ext cx="9796741" cy="5142446"/>
          </a:xfrm>
        </p:spPr>
        <p:txBody>
          <a:bodyPr>
            <a:normAutofit/>
          </a:bodyPr>
          <a:lstStyle/>
          <a:p>
            <a:pPr marL="0" indent="0">
              <a:buNone/>
            </a:pPr>
            <a:r>
              <a:rPr lang="en-GB" sz="2400" dirty="0">
                <a:solidFill>
                  <a:srgbClr val="212121"/>
                </a:solidFill>
                <a:latin typeface="Aptos" panose="020B0004020202020204" pitchFamily="34" charset="0"/>
              </a:rPr>
              <a:t>Please remember that the School has a 16-19 bursary fund to enable some financial assistance to students whose access might be inhibited by financial barriers. The policy for the bursary is on the school website and the application form for consideration is attached. If you believe you are eligible for financial support and would like to make an application then please return the application form by the end of September and the decisions on the award will be communicated to you by the end of October.</a:t>
            </a:r>
            <a:endParaRPr lang="en-GB" sz="2400" b="0" i="0" u="none" strike="noStrike" dirty="0">
              <a:solidFill>
                <a:srgbClr val="212121"/>
              </a:solidFill>
              <a:effectLst/>
              <a:latin typeface="Aptos" panose="020B0004020202020204" pitchFamily="34" charset="0"/>
            </a:endParaRPr>
          </a:p>
          <a:p>
            <a:pPr marL="0" indent="0">
              <a:buNone/>
            </a:pPr>
            <a:r>
              <a:rPr lang="en-GB" sz="2400" dirty="0">
                <a:solidFill>
                  <a:srgbClr val="212121"/>
                </a:solidFill>
                <a:latin typeface="Aptos" panose="020B0004020202020204" pitchFamily="34" charset="0"/>
              </a:rPr>
              <a:t> </a:t>
            </a:r>
            <a:endParaRPr lang="en-GB" sz="2400" b="0" i="0" u="none" strike="noStrike" dirty="0">
              <a:solidFill>
                <a:srgbClr val="212121"/>
              </a:solidFill>
              <a:effectLst/>
              <a:latin typeface="Aptos" panose="020B0004020202020204" pitchFamily="34" charset="0"/>
            </a:endParaRPr>
          </a:p>
          <a:p>
            <a:pPr marL="0" indent="0">
              <a:buNone/>
            </a:pPr>
            <a:r>
              <a:rPr lang="en-GB" sz="2400" dirty="0">
                <a:solidFill>
                  <a:srgbClr val="212121"/>
                </a:solidFill>
                <a:latin typeface="Aptos" panose="020B0004020202020204" pitchFamily="34" charset="0"/>
              </a:rPr>
              <a:t>All communications regarding financial support will be kept strictly confidential. Please send the applications to </a:t>
            </a:r>
            <a:r>
              <a:rPr lang="en-GB" sz="2400" dirty="0" err="1">
                <a:solidFill>
                  <a:srgbClr val="212121"/>
                </a:solidFill>
                <a:latin typeface="Aptos" panose="020B0004020202020204" pitchFamily="34" charset="0"/>
                <a:hlinkClick r:id="rId2"/>
              </a:rPr>
              <a:t>ldodgson-hatto@campden.school</a:t>
            </a:r>
            <a:r>
              <a:rPr lang="en-GB" sz="2400" dirty="0">
                <a:solidFill>
                  <a:srgbClr val="212121"/>
                </a:solidFill>
                <a:latin typeface="Aptos" panose="020B0004020202020204" pitchFamily="34" charset="0"/>
              </a:rPr>
              <a:t> </a:t>
            </a:r>
            <a:endParaRPr lang="en-GB" sz="2400" b="0" i="0" u="none" strike="noStrike" dirty="0">
              <a:solidFill>
                <a:srgbClr val="212121"/>
              </a:solidFill>
              <a:effectLst/>
              <a:latin typeface="Aptos" panose="020B0004020202020204" pitchFamily="34" charset="0"/>
            </a:endParaRPr>
          </a:p>
          <a:p>
            <a:pPr marL="0" indent="0">
              <a:buNone/>
            </a:pPr>
            <a:r>
              <a:rPr lang="en-GB" sz="1800" dirty="0">
                <a:solidFill>
                  <a:srgbClr val="212121"/>
                </a:solidFill>
                <a:latin typeface="Aptos" panose="020B0004020202020204" pitchFamily="34" charset="0"/>
              </a:rPr>
              <a:t> </a:t>
            </a:r>
            <a:endParaRPr lang="en-GB" b="0" i="0" u="none" strike="noStrike" dirty="0">
              <a:solidFill>
                <a:srgbClr val="212121"/>
              </a:solidFill>
              <a:effectLst/>
              <a:latin typeface="Aptos" panose="020B0004020202020204" pitchFamily="34" charset="0"/>
            </a:endParaRPr>
          </a:p>
          <a:p>
            <a:pPr marL="0" indent="0">
              <a:buNone/>
            </a:pPr>
            <a:endParaRPr lang="en-US" dirty="0"/>
          </a:p>
        </p:txBody>
      </p:sp>
    </p:spTree>
    <p:extLst>
      <p:ext uri="{BB962C8B-B14F-4D97-AF65-F5344CB8AC3E}">
        <p14:creationId xmlns:p14="http://schemas.microsoft.com/office/powerpoint/2010/main" val="3201613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03DC7F0-F733-4AA8-B5E1-895F12DEDE81}"/>
              </a:ext>
            </a:extLst>
          </p:cNvPr>
          <p:cNvSpPr txBox="1"/>
          <p:nvPr/>
        </p:nvSpPr>
        <p:spPr>
          <a:xfrm>
            <a:off x="1742114" y="1179981"/>
            <a:ext cx="8724181" cy="461665"/>
          </a:xfrm>
          <a:prstGeom prst="rect">
            <a:avLst/>
          </a:prstGeom>
          <a:noFill/>
        </p:spPr>
        <p:txBody>
          <a:bodyPr wrap="square" rtlCol="0">
            <a:spAutoFit/>
          </a:bodyPr>
          <a:lstStyle/>
          <a:p>
            <a:r>
              <a:rPr lang="en-GB" sz="2400" b="1">
                <a:solidFill>
                  <a:schemeClr val="bg1"/>
                </a:solidFill>
                <a:latin typeface="Open Sans" panose="020B0606030504020204"/>
              </a:rPr>
              <a:t>KS5 Parents/open </a:t>
            </a:r>
            <a:r>
              <a:rPr lang="en-GB" sz="2400" b="1" err="1">
                <a:solidFill>
                  <a:schemeClr val="bg1"/>
                </a:solidFill>
                <a:latin typeface="Open Sans" panose="020B0606030504020204"/>
              </a:rPr>
              <a:t>eveUNIGning</a:t>
            </a:r>
            <a:endParaRPr lang="en-GB" sz="2400" b="1">
              <a:solidFill>
                <a:schemeClr val="bg1"/>
              </a:solidFill>
              <a:latin typeface="Open Sans" panose="020B0606030504020204"/>
            </a:endParaRPr>
          </a:p>
        </p:txBody>
      </p:sp>
      <p:sp>
        <p:nvSpPr>
          <p:cNvPr id="7" name="TextBox 6">
            <a:extLst>
              <a:ext uri="{FF2B5EF4-FFF2-40B4-BE49-F238E27FC236}">
                <a16:creationId xmlns:a16="http://schemas.microsoft.com/office/drawing/2014/main" id="{3E484326-79ED-4576-9696-E307568EB5AD}"/>
              </a:ext>
            </a:extLst>
          </p:cNvPr>
          <p:cNvSpPr txBox="1"/>
          <p:nvPr/>
        </p:nvSpPr>
        <p:spPr>
          <a:xfrm>
            <a:off x="876093" y="1935818"/>
            <a:ext cx="10874326" cy="2825389"/>
          </a:xfrm>
          <a:prstGeom prst="rect">
            <a:avLst/>
          </a:prstGeom>
          <a:noFill/>
        </p:spPr>
        <p:txBody>
          <a:bodyPr wrap="square" rtlCol="0">
            <a:spAutoFit/>
          </a:bodyPr>
          <a:lstStyle/>
          <a:p>
            <a:pPr marL="257175" indent="-257175">
              <a:lnSpc>
                <a:spcPct val="150000"/>
              </a:lnSpc>
              <a:buFont typeface="Arial" panose="020B0604020202020204" pitchFamily="34" charset="0"/>
              <a:buChar char="•"/>
            </a:pPr>
            <a:endParaRPr lang="en-GB" sz="1500" b="1" dirty="0">
              <a:latin typeface="Open Sans" panose="020B0606030504020204"/>
            </a:endParaRPr>
          </a:p>
          <a:p>
            <a:pPr marL="257175" indent="-257175">
              <a:lnSpc>
                <a:spcPct val="150000"/>
              </a:lnSpc>
              <a:buFont typeface="Arial" panose="020B0604020202020204" pitchFamily="34" charset="0"/>
              <a:buChar char="•"/>
            </a:pPr>
            <a:r>
              <a:rPr lang="en-GB" sz="1500" b="1" dirty="0">
                <a:latin typeface="Open Sans" panose="020B0606030504020204"/>
              </a:rPr>
              <a:t>Subjects Library: </a:t>
            </a:r>
            <a:r>
              <a:rPr lang="en-GB" sz="1500" dirty="0">
                <a:latin typeface="Open Sans" panose="020B0606030504020204"/>
              </a:rPr>
              <a:t>Students can explore HE topics that interest them, and related jobs in the Explore section. They can increase their knowledge of a subject in the Geek Out section.</a:t>
            </a:r>
          </a:p>
          <a:p>
            <a:pPr marL="257175" indent="-257175">
              <a:lnSpc>
                <a:spcPct val="150000"/>
              </a:lnSpc>
              <a:buFont typeface="Arial" panose="020B0604020202020204" pitchFamily="34" charset="0"/>
              <a:buChar char="•"/>
            </a:pPr>
            <a:r>
              <a:rPr lang="en-GB" sz="1500" b="1" dirty="0">
                <a:latin typeface="Open Sans" panose="020B0606030504020204"/>
              </a:rPr>
              <a:t>University &amp; Apprenticeships: </a:t>
            </a:r>
            <a:r>
              <a:rPr lang="en-GB" sz="1500" dirty="0">
                <a:latin typeface="Open Sans" panose="020B0606030504020204"/>
              </a:rPr>
              <a:t>Students can explore opportunities available to them after they leave KS5</a:t>
            </a:r>
          </a:p>
          <a:p>
            <a:pPr marL="257175" indent="-257175">
              <a:lnSpc>
                <a:spcPct val="150000"/>
              </a:lnSpc>
              <a:buFont typeface="Arial" panose="020B0604020202020204" pitchFamily="34" charset="0"/>
              <a:buChar char="•"/>
            </a:pPr>
            <a:r>
              <a:rPr lang="en-GB" sz="1500" b="1" dirty="0">
                <a:latin typeface="Open Sans" panose="020B0606030504020204"/>
              </a:rPr>
              <a:t>Personal Statement:</a:t>
            </a:r>
            <a:r>
              <a:rPr lang="en-GB" sz="1500" dirty="0">
                <a:latin typeface="Open Sans" panose="020B0606030504020204"/>
              </a:rPr>
              <a:t> Any students applying to UK Universities will write a personal statement.</a:t>
            </a:r>
          </a:p>
          <a:p>
            <a:pPr marL="257175" indent="-257175">
              <a:lnSpc>
                <a:spcPct val="150000"/>
              </a:lnSpc>
              <a:buFont typeface="Arial" panose="020B0604020202020204" pitchFamily="34" charset="0"/>
              <a:buChar char="•"/>
            </a:pPr>
            <a:r>
              <a:rPr lang="en-GB" sz="1500" b="1" dirty="0">
                <a:latin typeface="Open Sans" panose="020B0606030504020204"/>
              </a:rPr>
              <a:t>CV Builder: </a:t>
            </a:r>
            <a:r>
              <a:rPr lang="en-GB" sz="1500" dirty="0">
                <a:latin typeface="Open Sans" panose="020B0606030504020204"/>
              </a:rPr>
              <a:t>All students (and parents!) can use the CV builder tool to apply for job opportunities.</a:t>
            </a:r>
          </a:p>
          <a:p>
            <a:pPr marL="257175" indent="-257175">
              <a:lnSpc>
                <a:spcPct val="150000"/>
              </a:lnSpc>
              <a:buFont typeface="Arial" panose="020B0604020202020204" pitchFamily="34" charset="0"/>
              <a:buChar char="•"/>
            </a:pPr>
            <a:r>
              <a:rPr lang="en-GB" sz="1500" b="1" dirty="0">
                <a:latin typeface="Open Sans" panose="020B0606030504020204"/>
              </a:rPr>
              <a:t>Post-18 Intentions</a:t>
            </a:r>
            <a:r>
              <a:rPr lang="en-GB" sz="1500" dirty="0">
                <a:latin typeface="Open Sans" panose="020B0606030504020204"/>
              </a:rPr>
              <a:t>: The more information students can give about their intentions for after leaving KS5, the better they can be supported at school or college.</a:t>
            </a:r>
          </a:p>
        </p:txBody>
      </p:sp>
      <p:sp>
        <p:nvSpPr>
          <p:cNvPr id="3" name="Content Placeholder 2">
            <a:extLst>
              <a:ext uri="{FF2B5EF4-FFF2-40B4-BE49-F238E27FC236}">
                <a16:creationId xmlns:a16="http://schemas.microsoft.com/office/drawing/2014/main" id="{B5D085A2-3509-4F6F-A612-DE7AAB434736}"/>
              </a:ext>
            </a:extLst>
          </p:cNvPr>
          <p:cNvSpPr>
            <a:spLocks noGrp="1"/>
          </p:cNvSpPr>
          <p:nvPr>
            <p:ph idx="1"/>
          </p:nvPr>
        </p:nvSpPr>
        <p:spPr>
          <a:xfrm>
            <a:off x="4894843" y="-4718973"/>
            <a:ext cx="7886700" cy="3889375"/>
          </a:xfrm>
        </p:spPr>
        <p:txBody>
          <a:bodyPr/>
          <a:lstStyle/>
          <a:p>
            <a:pPr marL="0" indent="0">
              <a:buNone/>
            </a:pPr>
            <a:endParaRPr lang="en-GB"/>
          </a:p>
        </p:txBody>
      </p:sp>
      <p:sp>
        <p:nvSpPr>
          <p:cNvPr id="5" name="Title 4">
            <a:extLst>
              <a:ext uri="{FF2B5EF4-FFF2-40B4-BE49-F238E27FC236}">
                <a16:creationId xmlns:a16="http://schemas.microsoft.com/office/drawing/2014/main" id="{9D720835-4195-46AF-908A-97326FE43F07}"/>
              </a:ext>
            </a:extLst>
          </p:cNvPr>
          <p:cNvSpPr>
            <a:spLocks noGrp="1"/>
          </p:cNvSpPr>
          <p:nvPr>
            <p:ph type="title"/>
          </p:nvPr>
        </p:nvSpPr>
        <p:spPr>
          <a:xfrm>
            <a:off x="6313256" y="-3466398"/>
            <a:ext cx="6987340" cy="1325563"/>
          </a:xfrm>
        </p:spPr>
        <p:txBody>
          <a:bodyPr>
            <a:normAutofit/>
          </a:bodyPr>
          <a:lstStyle/>
          <a:p>
            <a:endParaRPr lang="en-GB"/>
          </a:p>
        </p:txBody>
      </p:sp>
      <p:pic>
        <p:nvPicPr>
          <p:cNvPr id="8" name="Picture 7">
            <a:extLst>
              <a:ext uri="{FF2B5EF4-FFF2-40B4-BE49-F238E27FC236}">
                <a16:creationId xmlns:a16="http://schemas.microsoft.com/office/drawing/2014/main" id="{4AB3EA70-6A8A-404C-9233-713B49D5B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9900" y="365126"/>
            <a:ext cx="3584401" cy="1123112"/>
          </a:xfrm>
          <a:prstGeom prst="rect">
            <a:avLst/>
          </a:prstGeom>
        </p:spPr>
      </p:pic>
    </p:spTree>
    <p:extLst>
      <p:ext uri="{BB962C8B-B14F-4D97-AF65-F5344CB8AC3E}">
        <p14:creationId xmlns:p14="http://schemas.microsoft.com/office/powerpoint/2010/main" val="3976155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28E5C-93D2-6B95-C3B7-01AEF2376B51}"/>
              </a:ext>
            </a:extLst>
          </p:cNvPr>
          <p:cNvSpPr>
            <a:spLocks noGrp="1"/>
          </p:cNvSpPr>
          <p:nvPr>
            <p:ph type="title"/>
          </p:nvPr>
        </p:nvSpPr>
        <p:spPr/>
        <p:txBody>
          <a:bodyPr/>
          <a:lstStyle/>
          <a:p>
            <a:r>
              <a:rPr lang="en-US"/>
              <a:t>Super-Curricular </a:t>
            </a:r>
          </a:p>
        </p:txBody>
      </p:sp>
      <p:sp>
        <p:nvSpPr>
          <p:cNvPr id="3" name="Content Placeholder 2">
            <a:extLst>
              <a:ext uri="{FF2B5EF4-FFF2-40B4-BE49-F238E27FC236}">
                <a16:creationId xmlns:a16="http://schemas.microsoft.com/office/drawing/2014/main" id="{BDA16442-4815-52EA-3C59-80946B8A9708}"/>
              </a:ext>
            </a:extLst>
          </p:cNvPr>
          <p:cNvSpPr>
            <a:spLocks noGrp="1"/>
          </p:cNvSpPr>
          <p:nvPr>
            <p:ph idx="1"/>
          </p:nvPr>
        </p:nvSpPr>
        <p:spPr>
          <a:xfrm>
            <a:off x="838201" y="2473036"/>
            <a:ext cx="4479854" cy="2917031"/>
          </a:xfrm>
        </p:spPr>
        <p:txBody>
          <a:bodyPr>
            <a:normAutofit/>
          </a:bodyPr>
          <a:lstStyle/>
          <a:p>
            <a:pPr marL="0" indent="0" algn="ctr">
              <a:buNone/>
            </a:pPr>
            <a:r>
              <a:rPr lang="en-US" dirty="0"/>
              <a:t>All students will have GCSE grades, A Level grades, some work experience. To truly stand out, employers and universities are interested in what else you have done. </a:t>
            </a:r>
          </a:p>
        </p:txBody>
      </p:sp>
      <p:pic>
        <p:nvPicPr>
          <p:cNvPr id="5" name="Picture 4" descr="A group of circular icons&#10;&#10;AI-generated content may be incorrect.">
            <a:extLst>
              <a:ext uri="{FF2B5EF4-FFF2-40B4-BE49-F238E27FC236}">
                <a16:creationId xmlns:a16="http://schemas.microsoft.com/office/drawing/2014/main" id="{9DF1D06C-741F-7A70-1BFC-A2806E8D5721}"/>
              </a:ext>
            </a:extLst>
          </p:cNvPr>
          <p:cNvPicPr>
            <a:picLocks noChangeAspect="1"/>
          </p:cNvPicPr>
          <p:nvPr/>
        </p:nvPicPr>
        <p:blipFill>
          <a:blip r:embed="rId3"/>
          <a:srcRect r="51141"/>
          <a:stretch>
            <a:fillRect/>
          </a:stretch>
        </p:blipFill>
        <p:spPr>
          <a:xfrm>
            <a:off x="6191712" y="2323911"/>
            <a:ext cx="4232448" cy="2669553"/>
          </a:xfrm>
          <a:prstGeom prst="rect">
            <a:avLst/>
          </a:prstGeom>
        </p:spPr>
      </p:pic>
    </p:spTree>
    <p:extLst>
      <p:ext uri="{BB962C8B-B14F-4D97-AF65-F5344CB8AC3E}">
        <p14:creationId xmlns:p14="http://schemas.microsoft.com/office/powerpoint/2010/main" val="2151534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86104" y="108649"/>
            <a:ext cx="6987340" cy="1325563"/>
          </a:xfrm>
        </p:spPr>
        <p:txBody>
          <a:bodyPr>
            <a:noAutofit/>
          </a:bodyPr>
          <a:lstStyle/>
          <a:p>
            <a:r>
              <a:rPr lang="en-GB" sz="2800"/>
              <a:t>My reminder to students as to why you do what you do as parents………..</a:t>
            </a:r>
          </a:p>
        </p:txBody>
      </p:sp>
      <p:pic>
        <p:nvPicPr>
          <p:cNvPr id="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29497" y="1237785"/>
            <a:ext cx="5461360" cy="467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5860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S PPT 2023" id="{D65F8DAC-58CF-3442-AC11-85918924B96B}" vid="{D94BF68D-185D-994D-BCCB-FE5C3E2C98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5EFDF34F123B4E98CA11484ABA1D7C" ma:contentTypeVersion="3" ma:contentTypeDescription="Create a new document." ma:contentTypeScope="" ma:versionID="492519b0463cf11935c68d0b4e87243d">
  <xsd:schema xmlns:xsd="http://www.w3.org/2001/XMLSchema" xmlns:xs="http://www.w3.org/2001/XMLSchema" xmlns:p="http://schemas.microsoft.com/office/2006/metadata/properties" xmlns:ns2="275fcfc9-a890-44b5-a23e-2415923d6e66" targetNamespace="http://schemas.microsoft.com/office/2006/metadata/properties" ma:root="true" ma:fieldsID="bc58128d9b18318e6e3375d186f028ba" ns2:_="">
    <xsd:import namespace="275fcfc9-a890-44b5-a23e-2415923d6e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fcfc9-a890-44b5-a23e-2415923d6e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5B1EBA-EDAC-498F-9382-6D9162636E21}">
  <ds:schemaRefs>
    <ds:schemaRef ds:uri="http://www.w3.org/XML/1998/namespace"/>
    <ds:schemaRef ds:uri="275fcfc9-a890-44b5-a23e-2415923d6e66"/>
    <ds:schemaRef ds:uri="http://schemas.microsoft.com/office/2006/metadata/properties"/>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F1C9557C-3BF2-40E4-9081-F6D4F86C8D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5fcfc9-a890-44b5-a23e-2415923d6e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E2A3B3-EF04-4141-AF60-CA5C353928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CCS PPT 2023</Template>
  <TotalTime>2053</TotalTime>
  <Words>954</Words>
  <Application>Microsoft Office PowerPoint</Application>
  <PresentationFormat>Widescreen</PresentationFormat>
  <Paragraphs>88</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Arial</vt:lpstr>
      <vt:lpstr>Calibri</vt:lpstr>
      <vt:lpstr>Helvetica Neue</vt:lpstr>
      <vt:lpstr>Museo 500</vt:lpstr>
      <vt:lpstr>Open Sans</vt:lpstr>
      <vt:lpstr>Office Theme</vt:lpstr>
      <vt:lpstr>Year 12 Parents’ Information Evening 2026 </vt:lpstr>
      <vt:lpstr>What did they do to achieve these results…..?</vt:lpstr>
      <vt:lpstr>PowerPoint Presentation</vt:lpstr>
      <vt:lpstr>11 Things A level and Ctec students they wish they had done from the start…</vt:lpstr>
      <vt:lpstr>BALANCE BETWEEN ACADEMIC WORK, LEISURE AND  PART-TIME WORK</vt:lpstr>
      <vt:lpstr>Advantages</vt:lpstr>
      <vt:lpstr>Disadvantages</vt:lpstr>
      <vt:lpstr>THERE IS DEFINITELY A COST</vt:lpstr>
      <vt:lpstr>STRIKE A BALANCE</vt:lpstr>
      <vt:lpstr>Distractions that will  affect your grades</vt:lpstr>
      <vt:lpstr>PowerPoint Presentation</vt:lpstr>
      <vt:lpstr>Why year 12 is so important</vt:lpstr>
      <vt:lpstr>The Sixth Form Team 2026 - 2027</vt:lpstr>
      <vt:lpstr>Year 12 &amp; 13 Curriculum maps</vt:lpstr>
      <vt:lpstr>PowerPoint Presentation</vt:lpstr>
      <vt:lpstr>PowerPoint Presentation</vt:lpstr>
      <vt:lpstr>PowerPoint Presentation</vt:lpstr>
      <vt:lpstr>PowerPoint Presentation</vt:lpstr>
      <vt:lpstr>Year 12 monitoring, reports and parents’ evenings 2026-27</vt:lpstr>
      <vt:lpstr>Year 12 Work Experience week </vt:lpstr>
      <vt:lpstr>16-19 Bursary</vt:lpstr>
      <vt:lpstr>PowerPoint Presentation</vt:lpstr>
      <vt:lpstr>Super-Curricular </vt:lpstr>
      <vt:lpstr>My reminder to students as to why you do what you do as parents………..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 Elmes</dc:creator>
  <cp:lastModifiedBy>A Cumberland</cp:lastModifiedBy>
  <cp:revision>4</cp:revision>
  <dcterms:created xsi:type="dcterms:W3CDTF">2025-09-02T13:34:47Z</dcterms:created>
  <dcterms:modified xsi:type="dcterms:W3CDTF">2026-09-14T12:18:44Z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0x0101001B5EFDF34F123B4E98CA11484ABA1D7C</vt:lpwstr>
  </property>
</Properties>
</file>