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8.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1" r:id="rId4"/>
    <p:sldMasterId id="2147483800" r:id="rId5"/>
    <p:sldMasterId id="2147483815" r:id="rId6"/>
    <p:sldMasterId id="2147483833" r:id="rId7"/>
    <p:sldMasterId id="2147483855" r:id="rId8"/>
    <p:sldMasterId id="2147483922" r:id="rId9"/>
    <p:sldMasterId id="2147483974" r:id="rId10"/>
    <p:sldMasterId id="2147484118" r:id="rId11"/>
    <p:sldMasterId id="2147484168" r:id="rId12"/>
    <p:sldMasterId id="2147484242" r:id="rId13"/>
  </p:sldMasterIdLst>
  <p:notesMasterIdLst>
    <p:notesMasterId r:id="rId53"/>
  </p:notesMasterIdLst>
  <p:handoutMasterIdLst>
    <p:handoutMasterId r:id="rId54"/>
  </p:handoutMasterIdLst>
  <p:sldIdLst>
    <p:sldId id="674" r:id="rId14"/>
    <p:sldId id="728" r:id="rId15"/>
    <p:sldId id="776" r:id="rId16"/>
    <p:sldId id="778" r:id="rId17"/>
    <p:sldId id="775" r:id="rId18"/>
    <p:sldId id="279" r:id="rId19"/>
    <p:sldId id="777" r:id="rId20"/>
    <p:sldId id="484" r:id="rId21"/>
    <p:sldId id="779" r:id="rId22"/>
    <p:sldId id="766" r:id="rId23"/>
    <p:sldId id="767" r:id="rId24"/>
    <p:sldId id="286" r:id="rId25"/>
    <p:sldId id="764" r:id="rId26"/>
    <p:sldId id="771" r:id="rId27"/>
    <p:sldId id="772" r:id="rId28"/>
    <p:sldId id="747" r:id="rId29"/>
    <p:sldId id="258" r:id="rId30"/>
    <p:sldId id="274" r:id="rId31"/>
    <p:sldId id="754" r:id="rId32"/>
    <p:sldId id="394" r:id="rId33"/>
    <p:sldId id="755" r:id="rId34"/>
    <p:sldId id="262" r:id="rId35"/>
    <p:sldId id="757" r:id="rId36"/>
    <p:sldId id="758" r:id="rId37"/>
    <p:sldId id="749" r:id="rId38"/>
    <p:sldId id="750" r:id="rId39"/>
    <p:sldId id="751" r:id="rId40"/>
    <p:sldId id="759" r:id="rId41"/>
    <p:sldId id="748" r:id="rId42"/>
    <p:sldId id="752" r:id="rId43"/>
    <p:sldId id="384" r:id="rId44"/>
    <p:sldId id="760" r:id="rId45"/>
    <p:sldId id="756" r:id="rId46"/>
    <p:sldId id="269" r:id="rId47"/>
    <p:sldId id="773" r:id="rId48"/>
    <p:sldId id="267" r:id="rId49"/>
    <p:sldId id="676" r:id="rId50"/>
    <p:sldId id="268" r:id="rId51"/>
    <p:sldId id="682" r:id="rId52"/>
  </p:sldIdLst>
  <p:sldSz cx="12192000" cy="6858000"/>
  <p:notesSz cx="6669088" cy="9753600"/>
  <p:embeddedFontLst>
    <p:embeddedFont>
      <p:font typeface="Knockout HTF50-Welterweight" pitchFamily="50" charset="0"/>
      <p:regular r:id="rId55"/>
    </p:embeddedFont>
    <p:embeddedFont>
      <p:font typeface="Knockout HTF70-FullWelterwt" charset="0"/>
      <p:regular r:id="rId56"/>
    </p:embeddedFont>
    <p:embeddedFont>
      <p:font typeface="Knockout-HTF50-Welterweight" pitchFamily="50" charset="0"/>
      <p:regular r:id="rId57"/>
    </p:embeddedFont>
    <p:embeddedFont>
      <p:font typeface="Knockout-HTF90-UltmtWelterwt" charset="0"/>
      <p:regular r:id="rId58"/>
      <p:bold r:id="rId59"/>
    </p:embeddedFont>
    <p:embeddedFont>
      <p:font typeface="Langdon" charset="0"/>
      <p:regular r:id="rId60"/>
    </p:embeddedFont>
    <p:embeddedFont>
      <p:font typeface="Myriad Pro" panose="020B0503030403020204" charset="0"/>
      <p:regular r:id="rId61"/>
      <p:bold r:id="rId62"/>
      <p:italic r:id="rId63"/>
      <p:boldItalic r:id="rId64"/>
    </p:embeddedFont>
  </p:embeddedFontLst>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0F34"/>
    <a:srgbClr val="F4E7E8"/>
    <a:srgbClr val="E8CCCD"/>
    <a:srgbClr val="BF3734"/>
    <a:srgbClr val="E11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990CED-9800-4620-9D3C-DF81632B8BAE}" v="11" dt="2025-06-04T15:00:06.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3447" autoAdjust="0"/>
  </p:normalViewPr>
  <p:slideViewPr>
    <p:cSldViewPr snapToGrid="0">
      <p:cViewPr varScale="1">
        <p:scale>
          <a:sx n="56" d="100"/>
          <a:sy n="56" d="100"/>
        </p:scale>
        <p:origin x="872"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9.fntdata"/><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5.fntdata"/><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font" Target="fonts/font3.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font" Target="fonts/font6.fntdata"/><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Page" userId="6d72ef3c-38ca-48e8-9f8f-f3be70372969" providerId="ADAL" clId="{64990CED-9800-4620-9D3C-DF81632B8BAE}"/>
    <pc:docChg chg="custSel addSld delSld modSld">
      <pc:chgData name="Jenna Page" userId="6d72ef3c-38ca-48e8-9f8f-f3be70372969" providerId="ADAL" clId="{64990CED-9800-4620-9D3C-DF81632B8BAE}" dt="2025-06-04T15:01:07.258" v="46" actId="47"/>
      <pc:docMkLst>
        <pc:docMk/>
      </pc:docMkLst>
      <pc:sldChg chg="add">
        <pc:chgData name="Jenna Page" userId="6d72ef3c-38ca-48e8-9f8f-f3be70372969" providerId="ADAL" clId="{64990CED-9800-4620-9D3C-DF81632B8BAE}" dt="2025-06-04T14:46:59.894" v="4"/>
        <pc:sldMkLst>
          <pc:docMk/>
          <pc:sldMk cId="2118738835" sldId="279"/>
        </pc:sldMkLst>
      </pc:sldChg>
      <pc:sldChg chg="del">
        <pc:chgData name="Jenna Page" userId="6d72ef3c-38ca-48e8-9f8f-f3be70372969" providerId="ADAL" clId="{64990CED-9800-4620-9D3C-DF81632B8BAE}" dt="2025-06-04T14:48:07.624" v="15" actId="47"/>
        <pc:sldMkLst>
          <pc:docMk/>
          <pc:sldMk cId="2648373396" sldId="287"/>
        </pc:sldMkLst>
      </pc:sldChg>
      <pc:sldChg chg="del">
        <pc:chgData name="Jenna Page" userId="6d72ef3c-38ca-48e8-9f8f-f3be70372969" providerId="ADAL" clId="{64990CED-9800-4620-9D3C-DF81632B8BAE}" dt="2025-06-04T15:01:07.258" v="46" actId="47"/>
        <pc:sldMkLst>
          <pc:docMk/>
          <pc:sldMk cId="1650514798" sldId="379"/>
        </pc:sldMkLst>
      </pc:sldChg>
      <pc:sldChg chg="del">
        <pc:chgData name="Jenna Page" userId="6d72ef3c-38ca-48e8-9f8f-f3be70372969" providerId="ADAL" clId="{64990CED-9800-4620-9D3C-DF81632B8BAE}" dt="2025-06-04T14:48:00.369" v="11" actId="47"/>
        <pc:sldMkLst>
          <pc:docMk/>
          <pc:sldMk cId="3015903491" sldId="393"/>
        </pc:sldMkLst>
      </pc:sldChg>
      <pc:sldChg chg="del">
        <pc:chgData name="Jenna Page" userId="6d72ef3c-38ca-48e8-9f8f-f3be70372969" providerId="ADAL" clId="{64990CED-9800-4620-9D3C-DF81632B8BAE}" dt="2025-06-04T14:48:03.899" v="13" actId="47"/>
        <pc:sldMkLst>
          <pc:docMk/>
          <pc:sldMk cId="1915773912" sldId="403"/>
        </pc:sldMkLst>
      </pc:sldChg>
      <pc:sldChg chg="del">
        <pc:chgData name="Jenna Page" userId="6d72ef3c-38ca-48e8-9f8f-f3be70372969" providerId="ADAL" clId="{64990CED-9800-4620-9D3C-DF81632B8BAE}" dt="2025-06-04T14:47:57.423" v="9" actId="47"/>
        <pc:sldMkLst>
          <pc:docMk/>
          <pc:sldMk cId="526432410" sldId="407"/>
        </pc:sldMkLst>
      </pc:sldChg>
      <pc:sldChg chg="del">
        <pc:chgData name="Jenna Page" userId="6d72ef3c-38ca-48e8-9f8f-f3be70372969" providerId="ADAL" clId="{64990CED-9800-4620-9D3C-DF81632B8BAE}" dt="2025-06-04T15:00:39.275" v="42" actId="47"/>
        <pc:sldMkLst>
          <pc:docMk/>
          <pc:sldMk cId="1647312655" sldId="408"/>
        </pc:sldMkLst>
      </pc:sldChg>
      <pc:sldChg chg="add">
        <pc:chgData name="Jenna Page" userId="6d72ef3c-38ca-48e8-9f8f-f3be70372969" providerId="ADAL" clId="{64990CED-9800-4620-9D3C-DF81632B8BAE}" dt="2025-06-04T14:59:48.088" v="39"/>
        <pc:sldMkLst>
          <pc:docMk/>
          <pc:sldMk cId="1795537223" sldId="484"/>
        </pc:sldMkLst>
      </pc:sldChg>
      <pc:sldChg chg="del">
        <pc:chgData name="Jenna Page" userId="6d72ef3c-38ca-48e8-9f8f-f3be70372969" providerId="ADAL" clId="{64990CED-9800-4620-9D3C-DF81632B8BAE}" dt="2025-06-04T14:48:01.047" v="12" actId="47"/>
        <pc:sldMkLst>
          <pc:docMk/>
          <pc:sldMk cId="4271759524" sldId="576"/>
        </pc:sldMkLst>
      </pc:sldChg>
      <pc:sldChg chg="modSp mod">
        <pc:chgData name="Jenna Page" userId="6d72ef3c-38ca-48e8-9f8f-f3be70372969" providerId="ADAL" clId="{64990CED-9800-4620-9D3C-DF81632B8BAE}" dt="2025-06-04T14:48:15.131" v="17" actId="27636"/>
        <pc:sldMkLst>
          <pc:docMk/>
          <pc:sldMk cId="2352764667" sldId="676"/>
        </pc:sldMkLst>
        <pc:spChg chg="mod">
          <ac:chgData name="Jenna Page" userId="6d72ef3c-38ca-48e8-9f8f-f3be70372969" providerId="ADAL" clId="{64990CED-9800-4620-9D3C-DF81632B8BAE}" dt="2025-06-04T14:48:15.131" v="17" actId="27636"/>
          <ac:spMkLst>
            <pc:docMk/>
            <pc:sldMk cId="2352764667" sldId="676"/>
            <ac:spMk id="4" creationId="{C0C17951-3689-435D-AAB6-F18AB163B34B}"/>
          </ac:spMkLst>
        </pc:spChg>
      </pc:sldChg>
      <pc:sldChg chg="del">
        <pc:chgData name="Jenna Page" userId="6d72ef3c-38ca-48e8-9f8f-f3be70372969" providerId="ADAL" clId="{64990CED-9800-4620-9D3C-DF81632B8BAE}" dt="2025-06-04T15:01:05.623" v="45" actId="47"/>
        <pc:sldMkLst>
          <pc:docMk/>
          <pc:sldMk cId="1546778933" sldId="677"/>
        </pc:sldMkLst>
      </pc:sldChg>
      <pc:sldChg chg="addSp">
        <pc:chgData name="Jenna Page" userId="6d72ef3c-38ca-48e8-9f8f-f3be70372969" providerId="ADAL" clId="{64990CED-9800-4620-9D3C-DF81632B8BAE}" dt="2025-06-04T14:46:26.495" v="2"/>
        <pc:sldMkLst>
          <pc:docMk/>
          <pc:sldMk cId="1757728101" sldId="728"/>
        </pc:sldMkLst>
        <pc:picChg chg="add">
          <ac:chgData name="Jenna Page" userId="6d72ef3c-38ca-48e8-9f8f-f3be70372969" providerId="ADAL" clId="{64990CED-9800-4620-9D3C-DF81632B8BAE}" dt="2025-06-04T14:46:26.495" v="2"/>
          <ac:picMkLst>
            <pc:docMk/>
            <pc:sldMk cId="1757728101" sldId="728"/>
            <ac:picMk id="12" creationId="{B0F2738B-8B21-A76C-E796-6AB6E74EF331}"/>
          </ac:picMkLst>
        </pc:picChg>
      </pc:sldChg>
      <pc:sldChg chg="del">
        <pc:chgData name="Jenna Page" userId="6d72ef3c-38ca-48e8-9f8f-f3be70372969" providerId="ADAL" clId="{64990CED-9800-4620-9D3C-DF81632B8BAE}" dt="2025-06-04T14:47:21.705" v="6" actId="47"/>
        <pc:sldMkLst>
          <pc:docMk/>
          <pc:sldMk cId="3853624475" sldId="729"/>
        </pc:sldMkLst>
      </pc:sldChg>
      <pc:sldChg chg="del">
        <pc:chgData name="Jenna Page" userId="6d72ef3c-38ca-48e8-9f8f-f3be70372969" providerId="ADAL" clId="{64990CED-9800-4620-9D3C-DF81632B8BAE}" dt="2025-06-04T15:00:40.125" v="43" actId="47"/>
        <pc:sldMkLst>
          <pc:docMk/>
          <pc:sldMk cId="1752980230" sldId="753"/>
        </pc:sldMkLst>
      </pc:sldChg>
      <pc:sldChg chg="del">
        <pc:chgData name="Jenna Page" userId="6d72ef3c-38ca-48e8-9f8f-f3be70372969" providerId="ADAL" clId="{64990CED-9800-4620-9D3C-DF81632B8BAE}" dt="2025-06-04T14:47:32.252" v="8" actId="47"/>
        <pc:sldMkLst>
          <pc:docMk/>
          <pc:sldMk cId="1048102303" sldId="761"/>
        </pc:sldMkLst>
      </pc:sldChg>
      <pc:sldChg chg="del">
        <pc:chgData name="Jenna Page" userId="6d72ef3c-38ca-48e8-9f8f-f3be70372969" providerId="ADAL" clId="{64990CED-9800-4620-9D3C-DF81632B8BAE}" dt="2025-06-04T14:48:04.923" v="14" actId="47"/>
        <pc:sldMkLst>
          <pc:docMk/>
          <pc:sldMk cId="3152955451" sldId="762"/>
        </pc:sldMkLst>
      </pc:sldChg>
      <pc:sldChg chg="del">
        <pc:chgData name="Jenna Page" userId="6d72ef3c-38ca-48e8-9f8f-f3be70372969" providerId="ADAL" clId="{64990CED-9800-4620-9D3C-DF81632B8BAE}" dt="2025-06-04T14:46:14.149" v="1" actId="47"/>
        <pc:sldMkLst>
          <pc:docMk/>
          <pc:sldMk cId="3461864359" sldId="763"/>
        </pc:sldMkLst>
      </pc:sldChg>
      <pc:sldChg chg="del">
        <pc:chgData name="Jenna Page" userId="6d72ef3c-38ca-48e8-9f8f-f3be70372969" providerId="ADAL" clId="{64990CED-9800-4620-9D3C-DF81632B8BAE}" dt="2025-06-04T15:00:40.881" v="44" actId="47"/>
        <pc:sldMkLst>
          <pc:docMk/>
          <pc:sldMk cId="2343694923" sldId="765"/>
        </pc:sldMkLst>
      </pc:sldChg>
      <pc:sldChg chg="del">
        <pc:chgData name="Jenna Page" userId="6d72ef3c-38ca-48e8-9f8f-f3be70372969" providerId="ADAL" clId="{64990CED-9800-4620-9D3C-DF81632B8BAE}" dt="2025-06-04T14:48:57.487" v="18" actId="47"/>
        <pc:sldMkLst>
          <pc:docMk/>
          <pc:sldMk cId="2180918550" sldId="768"/>
        </pc:sldMkLst>
      </pc:sldChg>
      <pc:sldChg chg="del">
        <pc:chgData name="Jenna Page" userId="6d72ef3c-38ca-48e8-9f8f-f3be70372969" providerId="ADAL" clId="{64990CED-9800-4620-9D3C-DF81632B8BAE}" dt="2025-06-04T14:47:29.425" v="7" actId="47"/>
        <pc:sldMkLst>
          <pc:docMk/>
          <pc:sldMk cId="2004484469" sldId="769"/>
        </pc:sldMkLst>
      </pc:sldChg>
      <pc:sldChg chg="del">
        <pc:chgData name="Jenna Page" userId="6d72ef3c-38ca-48e8-9f8f-f3be70372969" providerId="ADAL" clId="{64990CED-9800-4620-9D3C-DF81632B8BAE}" dt="2025-06-04T15:00:29.833" v="41" actId="47"/>
        <pc:sldMkLst>
          <pc:docMk/>
          <pc:sldMk cId="2320337283" sldId="770"/>
        </pc:sldMkLst>
      </pc:sldChg>
      <pc:sldChg chg="del">
        <pc:chgData name="Jenna Page" userId="6d72ef3c-38ca-48e8-9f8f-f3be70372969" providerId="ADAL" clId="{64990CED-9800-4620-9D3C-DF81632B8BAE}" dt="2025-06-04T14:47:59.234" v="10" actId="47"/>
        <pc:sldMkLst>
          <pc:docMk/>
          <pc:sldMk cId="1834277555" sldId="774"/>
        </pc:sldMkLst>
      </pc:sldChg>
      <pc:sldChg chg="add">
        <pc:chgData name="Jenna Page" userId="6d72ef3c-38ca-48e8-9f8f-f3be70372969" providerId="ADAL" clId="{64990CED-9800-4620-9D3C-DF81632B8BAE}" dt="2025-06-04T14:46:08.049" v="0"/>
        <pc:sldMkLst>
          <pc:docMk/>
          <pc:sldMk cId="2374271628" sldId="775"/>
        </pc:sldMkLst>
      </pc:sldChg>
      <pc:sldChg chg="add">
        <pc:chgData name="Jenna Page" userId="6d72ef3c-38ca-48e8-9f8f-f3be70372969" providerId="ADAL" clId="{64990CED-9800-4620-9D3C-DF81632B8BAE}" dt="2025-06-04T14:46:29.898" v="3"/>
        <pc:sldMkLst>
          <pc:docMk/>
          <pc:sldMk cId="3129453945" sldId="776"/>
        </pc:sldMkLst>
      </pc:sldChg>
      <pc:sldChg chg="addSp add">
        <pc:chgData name="Jenna Page" userId="6d72ef3c-38ca-48e8-9f8f-f3be70372969" providerId="ADAL" clId="{64990CED-9800-4620-9D3C-DF81632B8BAE}" dt="2025-06-04T14:59:44.922" v="38"/>
        <pc:sldMkLst>
          <pc:docMk/>
          <pc:sldMk cId="3138787545" sldId="777"/>
        </pc:sldMkLst>
        <pc:picChg chg="add">
          <ac:chgData name="Jenna Page" userId="6d72ef3c-38ca-48e8-9f8f-f3be70372969" providerId="ADAL" clId="{64990CED-9800-4620-9D3C-DF81632B8BAE}" dt="2025-06-04T14:59:44.922" v="38"/>
          <ac:picMkLst>
            <pc:docMk/>
            <pc:sldMk cId="3138787545" sldId="777"/>
            <ac:picMk id="3" creationId="{57C38CA4-7803-9F79-1F90-1F7C5963D65B}"/>
          </ac:picMkLst>
        </pc:picChg>
      </pc:sldChg>
      <pc:sldChg chg="modSp add mod">
        <pc:chgData name="Jenna Page" userId="6d72ef3c-38ca-48e8-9f8f-f3be70372969" providerId="ADAL" clId="{64990CED-9800-4620-9D3C-DF81632B8BAE}" dt="2025-06-04T14:49:39.270" v="37" actId="207"/>
        <pc:sldMkLst>
          <pc:docMk/>
          <pc:sldMk cId="3118153591" sldId="778"/>
        </pc:sldMkLst>
        <pc:spChg chg="mod">
          <ac:chgData name="Jenna Page" userId="6d72ef3c-38ca-48e8-9f8f-f3be70372969" providerId="ADAL" clId="{64990CED-9800-4620-9D3C-DF81632B8BAE}" dt="2025-06-04T14:49:39.270" v="37" actId="207"/>
          <ac:spMkLst>
            <pc:docMk/>
            <pc:sldMk cId="3118153591" sldId="778"/>
            <ac:spMk id="7" creationId="{612A7314-C419-B1AE-982C-B0551DDF828A}"/>
          </ac:spMkLst>
        </pc:spChg>
      </pc:sldChg>
      <pc:sldChg chg="add">
        <pc:chgData name="Jenna Page" userId="6d72ef3c-38ca-48e8-9f8f-f3be70372969" providerId="ADAL" clId="{64990CED-9800-4620-9D3C-DF81632B8BAE}" dt="2025-06-04T15:00:06.204" v="40"/>
        <pc:sldMkLst>
          <pc:docMk/>
          <pc:sldMk cId="210894882" sldId="779"/>
        </pc:sldMkLst>
      </pc:sldChg>
      <pc:sldMasterChg chg="delSldLayout">
        <pc:chgData name="Jenna Page" userId="6d72ef3c-38ca-48e8-9f8f-f3be70372969" providerId="ADAL" clId="{64990CED-9800-4620-9D3C-DF81632B8BAE}" dt="2025-06-04T15:01:05.623" v="45" actId="47"/>
        <pc:sldMasterMkLst>
          <pc:docMk/>
          <pc:sldMasterMk cId="1292932076" sldId="2147483741"/>
        </pc:sldMasterMkLst>
        <pc:sldLayoutChg chg="del">
          <pc:chgData name="Jenna Page" userId="6d72ef3c-38ca-48e8-9f8f-f3be70372969" providerId="ADAL" clId="{64990CED-9800-4620-9D3C-DF81632B8BAE}" dt="2025-06-04T15:01:05.623" v="45" actId="47"/>
          <pc:sldLayoutMkLst>
            <pc:docMk/>
            <pc:sldMasterMk cId="1292932076" sldId="2147483741"/>
            <pc:sldLayoutMk cId="457199191" sldId="2147483799"/>
          </pc:sldLayoutMkLst>
        </pc:sldLayoutChg>
      </pc:sldMasterChg>
      <pc:sldMasterChg chg="delSldLayout">
        <pc:chgData name="Jenna Page" userId="6d72ef3c-38ca-48e8-9f8f-f3be70372969" providerId="ADAL" clId="{64990CED-9800-4620-9D3C-DF81632B8BAE}" dt="2025-06-04T14:47:32.252" v="8" actId="47"/>
        <pc:sldMasterMkLst>
          <pc:docMk/>
          <pc:sldMasterMk cId="328778085" sldId="2147483800"/>
        </pc:sldMasterMkLst>
        <pc:sldLayoutChg chg="del">
          <pc:chgData name="Jenna Page" userId="6d72ef3c-38ca-48e8-9f8f-f3be70372969" providerId="ADAL" clId="{64990CED-9800-4620-9D3C-DF81632B8BAE}" dt="2025-06-04T14:47:32.252" v="8" actId="47"/>
          <pc:sldLayoutMkLst>
            <pc:docMk/>
            <pc:sldMasterMk cId="328778085" sldId="2147483800"/>
            <pc:sldLayoutMk cId="4083199303" sldId="2147483921"/>
          </pc:sldLayoutMkLst>
        </pc:sldLayoutChg>
      </pc:sldMasterChg>
      <pc:sldMasterChg chg="delSldLayout">
        <pc:chgData name="Jenna Page" userId="6d72ef3c-38ca-48e8-9f8f-f3be70372969" providerId="ADAL" clId="{64990CED-9800-4620-9D3C-DF81632B8BAE}" dt="2025-06-04T15:00:39.275" v="42" actId="47"/>
        <pc:sldMasterMkLst>
          <pc:docMk/>
          <pc:sldMasterMk cId="2500487242" sldId="2147483815"/>
        </pc:sldMasterMkLst>
        <pc:sldLayoutChg chg="del">
          <pc:chgData name="Jenna Page" userId="6d72ef3c-38ca-48e8-9f8f-f3be70372969" providerId="ADAL" clId="{64990CED-9800-4620-9D3C-DF81632B8BAE}" dt="2025-06-04T15:00:39.275" v="42" actId="47"/>
          <pc:sldLayoutMkLst>
            <pc:docMk/>
            <pc:sldMasterMk cId="2500487242" sldId="2147483815"/>
            <pc:sldLayoutMk cId="1860556551" sldId="214748398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1EBD3-8B6F-4E83-A4B9-E6E7FDEB7E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080818BC-C97B-4713-92C9-32C40A9A30D4}">
      <dgm:prSet phldrT="[Text]" custT="1"/>
      <dgm:spPr>
        <a:solidFill>
          <a:srgbClr val="BE0F34"/>
        </a:solidFill>
      </dgm:spPr>
      <dgm:t>
        <a:bodyPr/>
        <a:lstStyle/>
        <a:p>
          <a:r>
            <a:rPr lang="en-US" sz="2400" dirty="0">
              <a:latin typeface="+mn-lt"/>
            </a:rPr>
            <a:t>Register an account with UCAS and link to school/ college</a:t>
          </a:r>
          <a:endParaRPr lang="en-GB" sz="2400" dirty="0">
            <a:latin typeface="+mn-lt"/>
          </a:endParaRPr>
        </a:p>
      </dgm:t>
    </dgm:pt>
    <dgm:pt modelId="{D2E08FC4-0CA2-4231-B942-74E843EE1BDA}" type="parTrans" cxnId="{308667EE-4912-4F36-899E-71832EB14383}">
      <dgm:prSet/>
      <dgm:spPr/>
      <dgm:t>
        <a:bodyPr/>
        <a:lstStyle/>
        <a:p>
          <a:endParaRPr lang="en-GB"/>
        </a:p>
      </dgm:t>
    </dgm:pt>
    <dgm:pt modelId="{8D30037B-D3C3-4BEC-8E11-A03EC2D2F589}" type="sibTrans" cxnId="{308667EE-4912-4F36-899E-71832EB14383}">
      <dgm:prSet/>
      <dgm:spPr/>
      <dgm:t>
        <a:bodyPr/>
        <a:lstStyle/>
        <a:p>
          <a:endParaRPr lang="en-GB"/>
        </a:p>
      </dgm:t>
    </dgm:pt>
    <dgm:pt modelId="{F8D58BAC-17D4-4E01-B6B7-8934C423D271}">
      <dgm:prSet phldrT="[Text]" custT="1"/>
      <dgm:spPr>
        <a:solidFill>
          <a:srgbClr val="BE0F34"/>
        </a:solidFill>
      </dgm:spPr>
      <dgm:t>
        <a:bodyPr/>
        <a:lstStyle/>
        <a:p>
          <a:r>
            <a:rPr lang="en-US" sz="2400" dirty="0">
              <a:latin typeface="+mn-lt"/>
            </a:rPr>
            <a:t>Start your application and start to write your Personal Statement</a:t>
          </a:r>
          <a:endParaRPr lang="en-GB" sz="2400" dirty="0">
            <a:latin typeface="+mn-lt"/>
          </a:endParaRPr>
        </a:p>
      </dgm:t>
    </dgm:pt>
    <dgm:pt modelId="{B28332E8-3028-424B-BC40-48CFE2CCFDBE}" type="parTrans" cxnId="{43E672D7-BF42-4535-9BD7-26AA6960175A}">
      <dgm:prSet/>
      <dgm:spPr/>
      <dgm:t>
        <a:bodyPr/>
        <a:lstStyle/>
        <a:p>
          <a:endParaRPr lang="en-GB"/>
        </a:p>
      </dgm:t>
    </dgm:pt>
    <dgm:pt modelId="{F850FF4A-0575-4C60-B83B-619529E957C6}" type="sibTrans" cxnId="{43E672D7-BF42-4535-9BD7-26AA6960175A}">
      <dgm:prSet/>
      <dgm:spPr/>
      <dgm:t>
        <a:bodyPr/>
        <a:lstStyle/>
        <a:p>
          <a:endParaRPr lang="en-GB"/>
        </a:p>
      </dgm:t>
    </dgm:pt>
    <dgm:pt modelId="{C919203E-227F-4C14-870A-9372399B87F7}">
      <dgm:prSet phldrT="[Text]" custT="1"/>
      <dgm:spPr>
        <a:solidFill>
          <a:srgbClr val="BE0F34"/>
        </a:solidFill>
      </dgm:spPr>
      <dgm:t>
        <a:bodyPr/>
        <a:lstStyle/>
        <a:p>
          <a:r>
            <a:rPr lang="en-US" sz="2400" dirty="0">
              <a:latin typeface="+mn-lt"/>
            </a:rPr>
            <a:t>Submit application for review by school/ college BEFORE their deadline</a:t>
          </a:r>
          <a:endParaRPr lang="en-GB" sz="2400" dirty="0">
            <a:latin typeface="+mn-lt"/>
          </a:endParaRPr>
        </a:p>
      </dgm:t>
    </dgm:pt>
    <dgm:pt modelId="{F55B579D-746B-4178-BE63-A2414B8B3760}" type="parTrans" cxnId="{B3E99781-233D-4B6B-B166-EB81113F61D0}">
      <dgm:prSet/>
      <dgm:spPr/>
      <dgm:t>
        <a:bodyPr/>
        <a:lstStyle/>
        <a:p>
          <a:endParaRPr lang="en-GB"/>
        </a:p>
      </dgm:t>
    </dgm:pt>
    <dgm:pt modelId="{616E4FDD-82D0-4094-9A76-5178B6ADF6CE}" type="sibTrans" cxnId="{B3E99781-233D-4B6B-B166-EB81113F61D0}">
      <dgm:prSet/>
      <dgm:spPr/>
      <dgm:t>
        <a:bodyPr/>
        <a:lstStyle/>
        <a:p>
          <a:endParaRPr lang="en-GB"/>
        </a:p>
      </dgm:t>
    </dgm:pt>
    <dgm:pt modelId="{4A27EFE8-B0AB-4F21-A314-B73A47138572}" type="pres">
      <dgm:prSet presAssocID="{AF01EBD3-8B6F-4E83-A4B9-E6E7FDEB7EDD}" presName="CompostProcess" presStyleCnt="0">
        <dgm:presLayoutVars>
          <dgm:dir/>
          <dgm:resizeHandles val="exact"/>
        </dgm:presLayoutVars>
      </dgm:prSet>
      <dgm:spPr/>
    </dgm:pt>
    <dgm:pt modelId="{AE4BCCB2-1EC0-47B3-8319-A0C7941F115A}" type="pres">
      <dgm:prSet presAssocID="{AF01EBD3-8B6F-4E83-A4B9-E6E7FDEB7EDD}" presName="arrow" presStyleLbl="bgShp" presStyleIdx="0" presStyleCnt="1" custScaleX="117647" custLinFactNeighborX="3104" custLinFactNeighborY="-13879"/>
      <dgm:spPr/>
    </dgm:pt>
    <dgm:pt modelId="{B2D928ED-32C5-4BAE-B843-E4726E7C2E66}" type="pres">
      <dgm:prSet presAssocID="{AF01EBD3-8B6F-4E83-A4B9-E6E7FDEB7EDD}" presName="linearProcess" presStyleCnt="0"/>
      <dgm:spPr/>
    </dgm:pt>
    <dgm:pt modelId="{A0BA2EF6-7CA3-4BFF-9679-9CAE691EB393}" type="pres">
      <dgm:prSet presAssocID="{080818BC-C97B-4713-92C9-32C40A9A30D4}" presName="textNode" presStyleLbl="node1" presStyleIdx="0" presStyleCnt="3" custScaleY="98813">
        <dgm:presLayoutVars>
          <dgm:bulletEnabled val="1"/>
        </dgm:presLayoutVars>
      </dgm:prSet>
      <dgm:spPr/>
    </dgm:pt>
    <dgm:pt modelId="{9592A3B1-0548-401C-9F7C-A344A56B6725}" type="pres">
      <dgm:prSet presAssocID="{8D30037B-D3C3-4BEC-8E11-A03EC2D2F589}" presName="sibTrans" presStyleCnt="0"/>
      <dgm:spPr/>
    </dgm:pt>
    <dgm:pt modelId="{6EC3CF14-46B3-4B8F-A83D-E11CD3B3E1E5}" type="pres">
      <dgm:prSet presAssocID="{F8D58BAC-17D4-4E01-B6B7-8934C423D271}" presName="textNode" presStyleLbl="node1" presStyleIdx="1" presStyleCnt="3" custScaleY="98813">
        <dgm:presLayoutVars>
          <dgm:bulletEnabled val="1"/>
        </dgm:presLayoutVars>
      </dgm:prSet>
      <dgm:spPr/>
    </dgm:pt>
    <dgm:pt modelId="{4AFB72A8-132B-41E2-90F1-E029AF568E59}" type="pres">
      <dgm:prSet presAssocID="{F850FF4A-0575-4C60-B83B-619529E957C6}" presName="sibTrans" presStyleCnt="0"/>
      <dgm:spPr/>
    </dgm:pt>
    <dgm:pt modelId="{A2B66A6C-8A4E-4912-B7DA-C4C0C0C93053}" type="pres">
      <dgm:prSet presAssocID="{C919203E-227F-4C14-870A-9372399B87F7}" presName="textNode" presStyleLbl="node1" presStyleIdx="2" presStyleCnt="3" custScaleY="98813">
        <dgm:presLayoutVars>
          <dgm:bulletEnabled val="1"/>
        </dgm:presLayoutVars>
      </dgm:prSet>
      <dgm:spPr/>
    </dgm:pt>
  </dgm:ptLst>
  <dgm:cxnLst>
    <dgm:cxn modelId="{9B991C56-886B-4F18-9D3D-76180070C255}" type="presOf" srcId="{F8D58BAC-17D4-4E01-B6B7-8934C423D271}" destId="{6EC3CF14-46B3-4B8F-A83D-E11CD3B3E1E5}" srcOrd="0" destOrd="0" presId="urn:microsoft.com/office/officeart/2005/8/layout/hProcess9"/>
    <dgm:cxn modelId="{B3E99781-233D-4B6B-B166-EB81113F61D0}" srcId="{AF01EBD3-8B6F-4E83-A4B9-E6E7FDEB7EDD}" destId="{C919203E-227F-4C14-870A-9372399B87F7}" srcOrd="2" destOrd="0" parTransId="{F55B579D-746B-4178-BE63-A2414B8B3760}" sibTransId="{616E4FDD-82D0-4094-9A76-5178B6ADF6CE}"/>
    <dgm:cxn modelId="{24A65787-C756-4779-BC97-5E16AFF5D19B}" type="presOf" srcId="{C919203E-227F-4C14-870A-9372399B87F7}" destId="{A2B66A6C-8A4E-4912-B7DA-C4C0C0C93053}" srcOrd="0" destOrd="0" presId="urn:microsoft.com/office/officeart/2005/8/layout/hProcess9"/>
    <dgm:cxn modelId="{654B0A8D-8E5B-4B00-A87D-E16DA8CF223E}" type="presOf" srcId="{AF01EBD3-8B6F-4E83-A4B9-E6E7FDEB7EDD}" destId="{4A27EFE8-B0AB-4F21-A314-B73A47138572}" srcOrd="0" destOrd="0" presId="urn:microsoft.com/office/officeart/2005/8/layout/hProcess9"/>
    <dgm:cxn modelId="{EEF21A8D-30DC-4E0A-8C5D-298ABFB48AEA}" type="presOf" srcId="{080818BC-C97B-4713-92C9-32C40A9A30D4}" destId="{A0BA2EF6-7CA3-4BFF-9679-9CAE691EB393}" srcOrd="0" destOrd="0" presId="urn:microsoft.com/office/officeart/2005/8/layout/hProcess9"/>
    <dgm:cxn modelId="{43E672D7-BF42-4535-9BD7-26AA6960175A}" srcId="{AF01EBD3-8B6F-4E83-A4B9-E6E7FDEB7EDD}" destId="{F8D58BAC-17D4-4E01-B6B7-8934C423D271}" srcOrd="1" destOrd="0" parTransId="{B28332E8-3028-424B-BC40-48CFE2CCFDBE}" sibTransId="{F850FF4A-0575-4C60-B83B-619529E957C6}"/>
    <dgm:cxn modelId="{308667EE-4912-4F36-899E-71832EB14383}" srcId="{AF01EBD3-8B6F-4E83-A4B9-E6E7FDEB7EDD}" destId="{080818BC-C97B-4713-92C9-32C40A9A30D4}" srcOrd="0" destOrd="0" parTransId="{D2E08FC4-0CA2-4231-B942-74E843EE1BDA}" sibTransId="{8D30037B-D3C3-4BEC-8E11-A03EC2D2F589}"/>
    <dgm:cxn modelId="{961EF87D-4C70-411F-8734-9AF249BB8CDF}" type="presParOf" srcId="{4A27EFE8-B0AB-4F21-A314-B73A47138572}" destId="{AE4BCCB2-1EC0-47B3-8319-A0C7941F115A}" srcOrd="0" destOrd="0" presId="urn:microsoft.com/office/officeart/2005/8/layout/hProcess9"/>
    <dgm:cxn modelId="{85E03169-2315-4ED4-A94E-552D002897D2}" type="presParOf" srcId="{4A27EFE8-B0AB-4F21-A314-B73A47138572}" destId="{B2D928ED-32C5-4BAE-B843-E4726E7C2E66}" srcOrd="1" destOrd="0" presId="urn:microsoft.com/office/officeart/2005/8/layout/hProcess9"/>
    <dgm:cxn modelId="{6814430D-4A62-4D0E-82CD-266B7D95BEAD}" type="presParOf" srcId="{B2D928ED-32C5-4BAE-B843-E4726E7C2E66}" destId="{A0BA2EF6-7CA3-4BFF-9679-9CAE691EB393}" srcOrd="0" destOrd="0" presId="urn:microsoft.com/office/officeart/2005/8/layout/hProcess9"/>
    <dgm:cxn modelId="{65CB455F-5554-4AB4-97C4-77B6920234ED}" type="presParOf" srcId="{B2D928ED-32C5-4BAE-B843-E4726E7C2E66}" destId="{9592A3B1-0548-401C-9F7C-A344A56B6725}" srcOrd="1" destOrd="0" presId="urn:microsoft.com/office/officeart/2005/8/layout/hProcess9"/>
    <dgm:cxn modelId="{6D8CC9FD-F001-4691-962D-82F45E3C93C2}" type="presParOf" srcId="{B2D928ED-32C5-4BAE-B843-E4726E7C2E66}" destId="{6EC3CF14-46B3-4B8F-A83D-E11CD3B3E1E5}" srcOrd="2" destOrd="0" presId="urn:microsoft.com/office/officeart/2005/8/layout/hProcess9"/>
    <dgm:cxn modelId="{628EA359-96F2-4EB3-8A25-78FCA8559500}" type="presParOf" srcId="{B2D928ED-32C5-4BAE-B843-E4726E7C2E66}" destId="{4AFB72A8-132B-41E2-90F1-E029AF568E59}" srcOrd="3" destOrd="0" presId="urn:microsoft.com/office/officeart/2005/8/layout/hProcess9"/>
    <dgm:cxn modelId="{312B36FD-BC58-436B-BBD2-EAD14A54008D}" type="presParOf" srcId="{B2D928ED-32C5-4BAE-B843-E4726E7C2E66}" destId="{A2B66A6C-8A4E-4912-B7DA-C4C0C0C9305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01EBD3-8B6F-4E83-A4B9-E6E7FDEB7E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080818BC-C97B-4713-92C9-32C40A9A30D4}">
      <dgm:prSet phldrT="[Text]" custT="1"/>
      <dgm:spPr>
        <a:solidFill>
          <a:srgbClr val="BE0F34"/>
        </a:solidFill>
      </dgm:spPr>
      <dgm:t>
        <a:bodyPr/>
        <a:lstStyle/>
        <a:p>
          <a:r>
            <a:rPr lang="en-US" sz="2400" dirty="0">
              <a:latin typeface="+mn-lt"/>
            </a:rPr>
            <a:t>Register an account with UCAS and link to school/ college</a:t>
          </a:r>
          <a:endParaRPr lang="en-GB" sz="2400" dirty="0">
            <a:latin typeface="+mn-lt"/>
          </a:endParaRPr>
        </a:p>
      </dgm:t>
    </dgm:pt>
    <dgm:pt modelId="{D2E08FC4-0CA2-4231-B942-74E843EE1BDA}" type="parTrans" cxnId="{308667EE-4912-4F36-899E-71832EB14383}">
      <dgm:prSet/>
      <dgm:spPr/>
      <dgm:t>
        <a:bodyPr/>
        <a:lstStyle/>
        <a:p>
          <a:endParaRPr lang="en-GB"/>
        </a:p>
      </dgm:t>
    </dgm:pt>
    <dgm:pt modelId="{8D30037B-D3C3-4BEC-8E11-A03EC2D2F589}" type="sibTrans" cxnId="{308667EE-4912-4F36-899E-71832EB14383}">
      <dgm:prSet/>
      <dgm:spPr/>
      <dgm:t>
        <a:bodyPr/>
        <a:lstStyle/>
        <a:p>
          <a:endParaRPr lang="en-GB"/>
        </a:p>
      </dgm:t>
    </dgm:pt>
    <dgm:pt modelId="{F8D58BAC-17D4-4E01-B6B7-8934C423D271}">
      <dgm:prSet phldrT="[Text]" custT="1"/>
      <dgm:spPr>
        <a:solidFill>
          <a:srgbClr val="BE0F34"/>
        </a:solidFill>
      </dgm:spPr>
      <dgm:t>
        <a:bodyPr/>
        <a:lstStyle/>
        <a:p>
          <a:r>
            <a:rPr lang="en-US" sz="2400" dirty="0">
              <a:latin typeface="+mn-lt"/>
            </a:rPr>
            <a:t>Start your application and start to write your Personal Statement</a:t>
          </a:r>
          <a:endParaRPr lang="en-GB" sz="2400" dirty="0">
            <a:latin typeface="+mn-lt"/>
          </a:endParaRPr>
        </a:p>
      </dgm:t>
    </dgm:pt>
    <dgm:pt modelId="{B28332E8-3028-424B-BC40-48CFE2CCFDBE}" type="parTrans" cxnId="{43E672D7-BF42-4535-9BD7-26AA6960175A}">
      <dgm:prSet/>
      <dgm:spPr/>
      <dgm:t>
        <a:bodyPr/>
        <a:lstStyle/>
        <a:p>
          <a:endParaRPr lang="en-GB"/>
        </a:p>
      </dgm:t>
    </dgm:pt>
    <dgm:pt modelId="{F850FF4A-0575-4C60-B83B-619529E957C6}" type="sibTrans" cxnId="{43E672D7-BF42-4535-9BD7-26AA6960175A}">
      <dgm:prSet/>
      <dgm:spPr/>
      <dgm:t>
        <a:bodyPr/>
        <a:lstStyle/>
        <a:p>
          <a:endParaRPr lang="en-GB"/>
        </a:p>
      </dgm:t>
    </dgm:pt>
    <dgm:pt modelId="{C919203E-227F-4C14-870A-9372399B87F7}">
      <dgm:prSet phldrT="[Text]" custT="1"/>
      <dgm:spPr>
        <a:solidFill>
          <a:srgbClr val="BE0F34"/>
        </a:solidFill>
      </dgm:spPr>
      <dgm:t>
        <a:bodyPr/>
        <a:lstStyle/>
        <a:p>
          <a:r>
            <a:rPr lang="en-US" sz="2400" dirty="0">
              <a:latin typeface="+mn-lt"/>
            </a:rPr>
            <a:t>Submit application for review by school/ college BEFORE their deadline</a:t>
          </a:r>
          <a:endParaRPr lang="en-GB" sz="2400" dirty="0">
            <a:latin typeface="+mn-lt"/>
          </a:endParaRPr>
        </a:p>
      </dgm:t>
    </dgm:pt>
    <dgm:pt modelId="{F55B579D-746B-4178-BE63-A2414B8B3760}" type="parTrans" cxnId="{B3E99781-233D-4B6B-B166-EB81113F61D0}">
      <dgm:prSet/>
      <dgm:spPr/>
      <dgm:t>
        <a:bodyPr/>
        <a:lstStyle/>
        <a:p>
          <a:endParaRPr lang="en-GB"/>
        </a:p>
      </dgm:t>
    </dgm:pt>
    <dgm:pt modelId="{616E4FDD-82D0-4094-9A76-5178B6ADF6CE}" type="sibTrans" cxnId="{B3E99781-233D-4B6B-B166-EB81113F61D0}">
      <dgm:prSet/>
      <dgm:spPr/>
      <dgm:t>
        <a:bodyPr/>
        <a:lstStyle/>
        <a:p>
          <a:endParaRPr lang="en-GB"/>
        </a:p>
      </dgm:t>
    </dgm:pt>
    <dgm:pt modelId="{4A27EFE8-B0AB-4F21-A314-B73A47138572}" type="pres">
      <dgm:prSet presAssocID="{AF01EBD3-8B6F-4E83-A4B9-E6E7FDEB7EDD}" presName="CompostProcess" presStyleCnt="0">
        <dgm:presLayoutVars>
          <dgm:dir/>
          <dgm:resizeHandles val="exact"/>
        </dgm:presLayoutVars>
      </dgm:prSet>
      <dgm:spPr/>
    </dgm:pt>
    <dgm:pt modelId="{AE4BCCB2-1EC0-47B3-8319-A0C7941F115A}" type="pres">
      <dgm:prSet presAssocID="{AF01EBD3-8B6F-4E83-A4B9-E6E7FDEB7EDD}" presName="arrow" presStyleLbl="bgShp" presStyleIdx="0" presStyleCnt="1" custScaleX="117647" custLinFactNeighborX="3104" custLinFactNeighborY="-13879"/>
      <dgm:spPr/>
    </dgm:pt>
    <dgm:pt modelId="{B2D928ED-32C5-4BAE-B843-E4726E7C2E66}" type="pres">
      <dgm:prSet presAssocID="{AF01EBD3-8B6F-4E83-A4B9-E6E7FDEB7EDD}" presName="linearProcess" presStyleCnt="0"/>
      <dgm:spPr/>
    </dgm:pt>
    <dgm:pt modelId="{A0BA2EF6-7CA3-4BFF-9679-9CAE691EB393}" type="pres">
      <dgm:prSet presAssocID="{080818BC-C97B-4713-92C9-32C40A9A30D4}" presName="textNode" presStyleLbl="node1" presStyleIdx="0" presStyleCnt="3" custScaleY="98813">
        <dgm:presLayoutVars>
          <dgm:bulletEnabled val="1"/>
        </dgm:presLayoutVars>
      </dgm:prSet>
      <dgm:spPr/>
    </dgm:pt>
    <dgm:pt modelId="{9592A3B1-0548-401C-9F7C-A344A56B6725}" type="pres">
      <dgm:prSet presAssocID="{8D30037B-D3C3-4BEC-8E11-A03EC2D2F589}" presName="sibTrans" presStyleCnt="0"/>
      <dgm:spPr/>
    </dgm:pt>
    <dgm:pt modelId="{6EC3CF14-46B3-4B8F-A83D-E11CD3B3E1E5}" type="pres">
      <dgm:prSet presAssocID="{F8D58BAC-17D4-4E01-B6B7-8934C423D271}" presName="textNode" presStyleLbl="node1" presStyleIdx="1" presStyleCnt="3" custScaleY="98813">
        <dgm:presLayoutVars>
          <dgm:bulletEnabled val="1"/>
        </dgm:presLayoutVars>
      </dgm:prSet>
      <dgm:spPr/>
    </dgm:pt>
    <dgm:pt modelId="{4AFB72A8-132B-41E2-90F1-E029AF568E59}" type="pres">
      <dgm:prSet presAssocID="{F850FF4A-0575-4C60-B83B-619529E957C6}" presName="sibTrans" presStyleCnt="0"/>
      <dgm:spPr/>
    </dgm:pt>
    <dgm:pt modelId="{A2B66A6C-8A4E-4912-B7DA-C4C0C0C93053}" type="pres">
      <dgm:prSet presAssocID="{C919203E-227F-4C14-870A-9372399B87F7}" presName="textNode" presStyleLbl="node1" presStyleIdx="2" presStyleCnt="3" custScaleY="98813">
        <dgm:presLayoutVars>
          <dgm:bulletEnabled val="1"/>
        </dgm:presLayoutVars>
      </dgm:prSet>
      <dgm:spPr/>
    </dgm:pt>
  </dgm:ptLst>
  <dgm:cxnLst>
    <dgm:cxn modelId="{9B991C56-886B-4F18-9D3D-76180070C255}" type="presOf" srcId="{F8D58BAC-17D4-4E01-B6B7-8934C423D271}" destId="{6EC3CF14-46B3-4B8F-A83D-E11CD3B3E1E5}" srcOrd="0" destOrd="0" presId="urn:microsoft.com/office/officeart/2005/8/layout/hProcess9"/>
    <dgm:cxn modelId="{B3E99781-233D-4B6B-B166-EB81113F61D0}" srcId="{AF01EBD3-8B6F-4E83-A4B9-E6E7FDEB7EDD}" destId="{C919203E-227F-4C14-870A-9372399B87F7}" srcOrd="2" destOrd="0" parTransId="{F55B579D-746B-4178-BE63-A2414B8B3760}" sibTransId="{616E4FDD-82D0-4094-9A76-5178B6ADF6CE}"/>
    <dgm:cxn modelId="{24A65787-C756-4779-BC97-5E16AFF5D19B}" type="presOf" srcId="{C919203E-227F-4C14-870A-9372399B87F7}" destId="{A2B66A6C-8A4E-4912-B7DA-C4C0C0C93053}" srcOrd="0" destOrd="0" presId="urn:microsoft.com/office/officeart/2005/8/layout/hProcess9"/>
    <dgm:cxn modelId="{654B0A8D-8E5B-4B00-A87D-E16DA8CF223E}" type="presOf" srcId="{AF01EBD3-8B6F-4E83-A4B9-E6E7FDEB7EDD}" destId="{4A27EFE8-B0AB-4F21-A314-B73A47138572}" srcOrd="0" destOrd="0" presId="urn:microsoft.com/office/officeart/2005/8/layout/hProcess9"/>
    <dgm:cxn modelId="{EEF21A8D-30DC-4E0A-8C5D-298ABFB48AEA}" type="presOf" srcId="{080818BC-C97B-4713-92C9-32C40A9A30D4}" destId="{A0BA2EF6-7CA3-4BFF-9679-9CAE691EB393}" srcOrd="0" destOrd="0" presId="urn:microsoft.com/office/officeart/2005/8/layout/hProcess9"/>
    <dgm:cxn modelId="{43E672D7-BF42-4535-9BD7-26AA6960175A}" srcId="{AF01EBD3-8B6F-4E83-A4B9-E6E7FDEB7EDD}" destId="{F8D58BAC-17D4-4E01-B6B7-8934C423D271}" srcOrd="1" destOrd="0" parTransId="{B28332E8-3028-424B-BC40-48CFE2CCFDBE}" sibTransId="{F850FF4A-0575-4C60-B83B-619529E957C6}"/>
    <dgm:cxn modelId="{308667EE-4912-4F36-899E-71832EB14383}" srcId="{AF01EBD3-8B6F-4E83-A4B9-E6E7FDEB7EDD}" destId="{080818BC-C97B-4713-92C9-32C40A9A30D4}" srcOrd="0" destOrd="0" parTransId="{D2E08FC4-0CA2-4231-B942-74E843EE1BDA}" sibTransId="{8D30037B-D3C3-4BEC-8E11-A03EC2D2F589}"/>
    <dgm:cxn modelId="{961EF87D-4C70-411F-8734-9AF249BB8CDF}" type="presParOf" srcId="{4A27EFE8-B0AB-4F21-A314-B73A47138572}" destId="{AE4BCCB2-1EC0-47B3-8319-A0C7941F115A}" srcOrd="0" destOrd="0" presId="urn:microsoft.com/office/officeart/2005/8/layout/hProcess9"/>
    <dgm:cxn modelId="{85E03169-2315-4ED4-A94E-552D002897D2}" type="presParOf" srcId="{4A27EFE8-B0AB-4F21-A314-B73A47138572}" destId="{B2D928ED-32C5-4BAE-B843-E4726E7C2E66}" srcOrd="1" destOrd="0" presId="urn:microsoft.com/office/officeart/2005/8/layout/hProcess9"/>
    <dgm:cxn modelId="{6814430D-4A62-4D0E-82CD-266B7D95BEAD}" type="presParOf" srcId="{B2D928ED-32C5-4BAE-B843-E4726E7C2E66}" destId="{A0BA2EF6-7CA3-4BFF-9679-9CAE691EB393}" srcOrd="0" destOrd="0" presId="urn:microsoft.com/office/officeart/2005/8/layout/hProcess9"/>
    <dgm:cxn modelId="{65CB455F-5554-4AB4-97C4-77B6920234ED}" type="presParOf" srcId="{B2D928ED-32C5-4BAE-B843-E4726E7C2E66}" destId="{9592A3B1-0548-401C-9F7C-A344A56B6725}" srcOrd="1" destOrd="0" presId="urn:microsoft.com/office/officeart/2005/8/layout/hProcess9"/>
    <dgm:cxn modelId="{6D8CC9FD-F001-4691-962D-82F45E3C93C2}" type="presParOf" srcId="{B2D928ED-32C5-4BAE-B843-E4726E7C2E66}" destId="{6EC3CF14-46B3-4B8F-A83D-E11CD3B3E1E5}" srcOrd="2" destOrd="0" presId="urn:microsoft.com/office/officeart/2005/8/layout/hProcess9"/>
    <dgm:cxn modelId="{628EA359-96F2-4EB3-8A25-78FCA8559500}" type="presParOf" srcId="{B2D928ED-32C5-4BAE-B843-E4726E7C2E66}" destId="{4AFB72A8-132B-41E2-90F1-E029AF568E59}" srcOrd="3" destOrd="0" presId="urn:microsoft.com/office/officeart/2005/8/layout/hProcess9"/>
    <dgm:cxn modelId="{312B36FD-BC58-436B-BBD2-EAD14A54008D}" type="presParOf" srcId="{B2D928ED-32C5-4BAE-B843-E4726E7C2E66}" destId="{A2B66A6C-8A4E-4912-B7DA-C4C0C0C9305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AE4350-9949-468F-85D0-D6060C50345E}" type="doc">
      <dgm:prSet loTypeId="urn:microsoft.com/office/officeart/2005/8/layout/hProcess9" loCatId="process" qsTypeId="urn:microsoft.com/office/officeart/2005/8/quickstyle/simple2" qsCatId="simple" csTypeId="urn:microsoft.com/office/officeart/2005/8/colors/accent1_2" csCatId="accent1" phldr="1"/>
      <dgm:spPr/>
      <dgm:t>
        <a:bodyPr/>
        <a:lstStyle/>
        <a:p>
          <a:endParaRPr lang="en-US"/>
        </a:p>
      </dgm:t>
    </dgm:pt>
    <dgm:pt modelId="{A72BCFC9-2E5F-4ECE-A5BB-1D48E929E5A9}">
      <dgm:prSet custT="1"/>
      <dgm:spPr>
        <a:xfrm>
          <a:off x="4010"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gm:spPr>
      <dgm:t>
        <a:bodyPr/>
        <a:lstStyle/>
        <a:p>
          <a:pPr rtl="0">
            <a:buNone/>
          </a:pPr>
          <a:r>
            <a:rPr lang="en-GB" sz="2000" dirty="0">
              <a:solidFill>
                <a:srgbClr val="FFFFFF"/>
              </a:solidFill>
              <a:latin typeface="Aptos" panose="020B0004020202020204" pitchFamily="34" charset="0"/>
              <a:ea typeface="+mn-ea"/>
              <a:cs typeface="+mn-cs"/>
            </a:rPr>
            <a:t>You'll receive your grades</a:t>
          </a:r>
          <a:endParaRPr lang="en-US" sz="2000" dirty="0">
            <a:solidFill>
              <a:srgbClr val="FFFFFF"/>
            </a:solidFill>
            <a:latin typeface="Aptos" panose="020B0004020202020204" pitchFamily="34" charset="0"/>
            <a:ea typeface="+mn-ea"/>
            <a:cs typeface="+mn-cs"/>
          </a:endParaRPr>
        </a:p>
      </dgm:t>
    </dgm:pt>
    <dgm:pt modelId="{93C2A304-97F0-457B-B573-4422449A4594}" type="parTrans" cxnId="{0F120F28-716C-4E08-AFBC-1CE630B9EF0E}">
      <dgm:prSet/>
      <dgm:spPr/>
      <dgm:t>
        <a:bodyPr/>
        <a:lstStyle/>
        <a:p>
          <a:endParaRPr lang="en-US" sz="2400">
            <a:latin typeface="Aptos" panose="020B0004020202020204" pitchFamily="34" charset="0"/>
          </a:endParaRPr>
        </a:p>
      </dgm:t>
    </dgm:pt>
    <dgm:pt modelId="{1A53962E-202F-4283-A739-C9F46534773A}" type="sibTrans" cxnId="{0F120F28-716C-4E08-AFBC-1CE630B9EF0E}">
      <dgm:prSet/>
      <dgm:spPr/>
      <dgm:t>
        <a:bodyPr/>
        <a:lstStyle/>
        <a:p>
          <a:endParaRPr lang="en-US" sz="2400">
            <a:latin typeface="Aptos" panose="020B0004020202020204" pitchFamily="34" charset="0"/>
          </a:endParaRPr>
        </a:p>
      </dgm:t>
    </dgm:pt>
    <dgm:pt modelId="{8FB7229E-2089-48F0-A7FF-7E4CB10BEFC7}">
      <dgm:prSet custT="1"/>
      <dgm:spPr>
        <a:xfrm>
          <a:off x="3044286"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gm:spPr>
      <dgm:t>
        <a:bodyPr/>
        <a:lstStyle/>
        <a:p>
          <a:pPr>
            <a:buNone/>
          </a:pPr>
          <a:r>
            <a:rPr lang="en-GB" sz="2000" dirty="0">
              <a:solidFill>
                <a:srgbClr val="FFFFFF"/>
              </a:solidFill>
              <a:latin typeface="Aptos" panose="020B0004020202020204" pitchFamily="34" charset="0"/>
              <a:ea typeface="+mn-ea"/>
              <a:cs typeface="+mn-cs"/>
            </a:rPr>
            <a:t>If you've met your conditions, you will get confirmation of your place on your chosen course</a:t>
          </a:r>
          <a:endParaRPr lang="en-US" sz="2000" dirty="0">
            <a:solidFill>
              <a:srgbClr val="FFFFFF"/>
            </a:solidFill>
            <a:latin typeface="Aptos" panose="020B0004020202020204" pitchFamily="34" charset="0"/>
            <a:ea typeface="+mn-ea"/>
            <a:cs typeface="+mn-cs"/>
          </a:endParaRPr>
        </a:p>
      </dgm:t>
    </dgm:pt>
    <dgm:pt modelId="{9D9CEC9B-5CBC-4390-863C-8B7BA5E9684C}" type="parTrans" cxnId="{B214443D-1281-4620-8800-40BC5864A413}">
      <dgm:prSet/>
      <dgm:spPr/>
      <dgm:t>
        <a:bodyPr/>
        <a:lstStyle/>
        <a:p>
          <a:endParaRPr lang="en-US" sz="2400">
            <a:latin typeface="Aptos" panose="020B0004020202020204" pitchFamily="34" charset="0"/>
          </a:endParaRPr>
        </a:p>
      </dgm:t>
    </dgm:pt>
    <dgm:pt modelId="{946EC2C2-BFB8-4228-AB5A-F2360FB21D9F}" type="sibTrans" cxnId="{B214443D-1281-4620-8800-40BC5864A413}">
      <dgm:prSet/>
      <dgm:spPr/>
      <dgm:t>
        <a:bodyPr/>
        <a:lstStyle/>
        <a:p>
          <a:endParaRPr lang="en-US" sz="2400">
            <a:latin typeface="Aptos" panose="020B0004020202020204" pitchFamily="34" charset="0"/>
          </a:endParaRPr>
        </a:p>
      </dgm:t>
    </dgm:pt>
    <dgm:pt modelId="{667EB204-3DC5-4E9B-AD43-3706AB0EEC10}">
      <dgm:prSet custT="1"/>
      <dgm:spPr>
        <a:xfrm>
          <a:off x="6084562"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gm:spPr>
      <dgm:t>
        <a:bodyPr/>
        <a:lstStyle/>
        <a:p>
          <a:pPr>
            <a:buNone/>
          </a:pPr>
          <a:r>
            <a:rPr lang="en-GB" sz="2000" dirty="0">
              <a:solidFill>
                <a:srgbClr val="FFFFFF"/>
              </a:solidFill>
              <a:latin typeface="Aptos" panose="020B0004020202020204" pitchFamily="34" charset="0"/>
              <a:ea typeface="+mn-ea"/>
              <a:cs typeface="+mn-cs"/>
            </a:rPr>
            <a:t>If you didn't meet the conditions of your firm choice, you may be offered, your insurance choice</a:t>
          </a:r>
          <a:endParaRPr lang="en-US" sz="2000" dirty="0">
            <a:solidFill>
              <a:srgbClr val="FFFFFF"/>
            </a:solidFill>
            <a:latin typeface="Aptos" panose="020B0004020202020204" pitchFamily="34" charset="0"/>
            <a:ea typeface="+mn-ea"/>
            <a:cs typeface="+mn-cs"/>
          </a:endParaRPr>
        </a:p>
      </dgm:t>
    </dgm:pt>
    <dgm:pt modelId="{8A2F3461-D16C-45CC-AAA5-767FD4E22A4A}" type="parTrans" cxnId="{7056218C-08DC-4D3E-AFAB-19EDDAA44711}">
      <dgm:prSet/>
      <dgm:spPr/>
      <dgm:t>
        <a:bodyPr/>
        <a:lstStyle/>
        <a:p>
          <a:endParaRPr lang="en-US" sz="2400">
            <a:latin typeface="Aptos" panose="020B0004020202020204" pitchFamily="34" charset="0"/>
          </a:endParaRPr>
        </a:p>
      </dgm:t>
    </dgm:pt>
    <dgm:pt modelId="{11B6C894-DC0F-48AF-B668-D33CD4166E05}" type="sibTrans" cxnId="{7056218C-08DC-4D3E-AFAB-19EDDAA44711}">
      <dgm:prSet/>
      <dgm:spPr/>
      <dgm:t>
        <a:bodyPr/>
        <a:lstStyle/>
        <a:p>
          <a:endParaRPr lang="en-US" sz="2400">
            <a:latin typeface="Aptos" panose="020B0004020202020204" pitchFamily="34" charset="0"/>
          </a:endParaRPr>
        </a:p>
      </dgm:t>
    </dgm:pt>
    <dgm:pt modelId="{2B93083C-7068-4F45-BD90-83172E6EE901}">
      <dgm:prSet custT="1"/>
      <dgm:spPr>
        <a:xfrm>
          <a:off x="9124838"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gm:spPr>
      <dgm:t>
        <a:bodyPr/>
        <a:lstStyle/>
        <a:p>
          <a:pPr>
            <a:buNone/>
          </a:pPr>
          <a:r>
            <a:rPr lang="en-GB" sz="2000" dirty="0">
              <a:solidFill>
                <a:srgbClr val="FFFFFF"/>
              </a:solidFill>
              <a:latin typeface="Aptos" panose="020B0004020202020204" pitchFamily="34" charset="0"/>
              <a:ea typeface="+mn-ea"/>
              <a:cs typeface="+mn-cs"/>
            </a:rPr>
            <a:t>If you don't meet the conditions for either you will be placed in </a:t>
          </a:r>
          <a:r>
            <a:rPr lang="en-GB" sz="2000" b="1" dirty="0">
              <a:solidFill>
                <a:srgbClr val="FFFFFF"/>
              </a:solidFill>
              <a:latin typeface="Aptos" panose="020B0004020202020204" pitchFamily="34" charset="0"/>
              <a:ea typeface="+mn-ea"/>
              <a:cs typeface="+mn-cs"/>
            </a:rPr>
            <a:t>Clearing </a:t>
          </a:r>
          <a:endParaRPr lang="en-US" sz="2000" b="1" dirty="0">
            <a:solidFill>
              <a:srgbClr val="FFFFFF"/>
            </a:solidFill>
            <a:latin typeface="Aptos" panose="020B0004020202020204" pitchFamily="34" charset="0"/>
            <a:ea typeface="+mn-ea"/>
            <a:cs typeface="+mn-cs"/>
          </a:endParaRPr>
        </a:p>
      </dgm:t>
    </dgm:pt>
    <dgm:pt modelId="{10FCD9C7-D83B-4CB9-A661-68CC25D704C7}" type="parTrans" cxnId="{E2B1E09A-88D8-4534-9484-7A8614669044}">
      <dgm:prSet/>
      <dgm:spPr/>
      <dgm:t>
        <a:bodyPr/>
        <a:lstStyle/>
        <a:p>
          <a:endParaRPr lang="en-US" sz="2400">
            <a:latin typeface="Aptos" panose="020B0004020202020204" pitchFamily="34" charset="0"/>
          </a:endParaRPr>
        </a:p>
      </dgm:t>
    </dgm:pt>
    <dgm:pt modelId="{38877E64-001A-44A6-9905-5CCD6AAEF1FD}" type="sibTrans" cxnId="{E2B1E09A-88D8-4534-9484-7A8614669044}">
      <dgm:prSet/>
      <dgm:spPr/>
      <dgm:t>
        <a:bodyPr/>
        <a:lstStyle/>
        <a:p>
          <a:endParaRPr lang="en-US" sz="2400">
            <a:latin typeface="Aptos" panose="020B0004020202020204" pitchFamily="34" charset="0"/>
          </a:endParaRPr>
        </a:p>
      </dgm:t>
    </dgm:pt>
    <dgm:pt modelId="{6C9F3D84-C49F-45BB-8FC7-CC8D9C95A290}" type="pres">
      <dgm:prSet presAssocID="{42AE4350-9949-468F-85D0-D6060C50345E}" presName="CompostProcess" presStyleCnt="0">
        <dgm:presLayoutVars>
          <dgm:dir/>
          <dgm:resizeHandles val="exact"/>
        </dgm:presLayoutVars>
      </dgm:prSet>
      <dgm:spPr/>
    </dgm:pt>
    <dgm:pt modelId="{ECE2DE89-488C-4AF5-BEC2-C35DFB4EECE3}" type="pres">
      <dgm:prSet presAssocID="{42AE4350-9949-468F-85D0-D6060C50345E}" presName="arrow" presStyleLbl="bgShp" presStyleIdx="0" presStyleCnt="1" custLinFactNeighborX="0" custLinFactNeighborY="4057"/>
      <dgm:spPr>
        <a:xfrm>
          <a:off x="880109" y="0"/>
          <a:ext cx="9974580" cy="5008452"/>
        </a:xfrm>
        <a:prstGeom prst="rightArrow">
          <a:avLst/>
        </a:prstGeom>
        <a:solidFill>
          <a:srgbClr val="BE0F34">
            <a:tint val="40000"/>
            <a:hueOff val="0"/>
            <a:satOff val="0"/>
            <a:lumOff val="0"/>
            <a:alphaOff val="0"/>
          </a:srgbClr>
        </a:solidFill>
        <a:ln>
          <a:noFill/>
        </a:ln>
        <a:effectLst/>
      </dgm:spPr>
    </dgm:pt>
    <dgm:pt modelId="{5E5E7C0B-ACF5-4DAD-8AF0-C5DCC82FAFC2}" type="pres">
      <dgm:prSet presAssocID="{42AE4350-9949-468F-85D0-D6060C50345E}" presName="linearProcess" presStyleCnt="0"/>
      <dgm:spPr/>
    </dgm:pt>
    <dgm:pt modelId="{9E94ACE4-09F9-4EBF-8B29-0891C04839D9}" type="pres">
      <dgm:prSet presAssocID="{A72BCFC9-2E5F-4ECE-A5BB-1D48E929E5A9}" presName="textNode" presStyleLbl="node1" presStyleIdx="0" presStyleCnt="4">
        <dgm:presLayoutVars>
          <dgm:bulletEnabled val="1"/>
        </dgm:presLayoutVars>
      </dgm:prSet>
      <dgm:spPr/>
    </dgm:pt>
    <dgm:pt modelId="{15D446CF-03F8-4C2C-9048-F38983364E8A}" type="pres">
      <dgm:prSet presAssocID="{1A53962E-202F-4283-A739-C9F46534773A}" presName="sibTrans" presStyleCnt="0"/>
      <dgm:spPr/>
    </dgm:pt>
    <dgm:pt modelId="{38119526-E3DE-440D-A696-710F77F32EDD}" type="pres">
      <dgm:prSet presAssocID="{8FB7229E-2089-48F0-A7FF-7E4CB10BEFC7}" presName="textNode" presStyleLbl="node1" presStyleIdx="1" presStyleCnt="4">
        <dgm:presLayoutVars>
          <dgm:bulletEnabled val="1"/>
        </dgm:presLayoutVars>
      </dgm:prSet>
      <dgm:spPr/>
    </dgm:pt>
    <dgm:pt modelId="{1397DEB4-A007-4670-9AE8-18BE16109256}" type="pres">
      <dgm:prSet presAssocID="{946EC2C2-BFB8-4228-AB5A-F2360FB21D9F}" presName="sibTrans" presStyleCnt="0"/>
      <dgm:spPr/>
    </dgm:pt>
    <dgm:pt modelId="{2914098F-7C83-4A9B-812B-AF7EEC12B68B}" type="pres">
      <dgm:prSet presAssocID="{667EB204-3DC5-4E9B-AD43-3706AB0EEC10}" presName="textNode" presStyleLbl="node1" presStyleIdx="2" presStyleCnt="4">
        <dgm:presLayoutVars>
          <dgm:bulletEnabled val="1"/>
        </dgm:presLayoutVars>
      </dgm:prSet>
      <dgm:spPr/>
    </dgm:pt>
    <dgm:pt modelId="{5CFB39B2-DE81-4924-9DF1-A9C01225712F}" type="pres">
      <dgm:prSet presAssocID="{11B6C894-DC0F-48AF-B668-D33CD4166E05}" presName="sibTrans" presStyleCnt="0"/>
      <dgm:spPr/>
    </dgm:pt>
    <dgm:pt modelId="{3128E5C8-CDE0-461C-AFF6-3A40FAEB0FF6}" type="pres">
      <dgm:prSet presAssocID="{2B93083C-7068-4F45-BD90-83172E6EE901}" presName="textNode" presStyleLbl="node1" presStyleIdx="3" presStyleCnt="4">
        <dgm:presLayoutVars>
          <dgm:bulletEnabled val="1"/>
        </dgm:presLayoutVars>
      </dgm:prSet>
      <dgm:spPr/>
    </dgm:pt>
  </dgm:ptLst>
  <dgm:cxnLst>
    <dgm:cxn modelId="{B2569F12-C845-4DDB-B456-C6ABDFC16C30}" type="presOf" srcId="{A72BCFC9-2E5F-4ECE-A5BB-1D48E929E5A9}" destId="{9E94ACE4-09F9-4EBF-8B29-0891C04839D9}" srcOrd="0" destOrd="0" presId="urn:microsoft.com/office/officeart/2005/8/layout/hProcess9"/>
    <dgm:cxn modelId="{0F120F28-716C-4E08-AFBC-1CE630B9EF0E}" srcId="{42AE4350-9949-468F-85D0-D6060C50345E}" destId="{A72BCFC9-2E5F-4ECE-A5BB-1D48E929E5A9}" srcOrd="0" destOrd="0" parTransId="{93C2A304-97F0-457B-B573-4422449A4594}" sibTransId="{1A53962E-202F-4283-A739-C9F46534773A}"/>
    <dgm:cxn modelId="{B214443D-1281-4620-8800-40BC5864A413}" srcId="{42AE4350-9949-468F-85D0-D6060C50345E}" destId="{8FB7229E-2089-48F0-A7FF-7E4CB10BEFC7}" srcOrd="1" destOrd="0" parTransId="{9D9CEC9B-5CBC-4390-863C-8B7BA5E9684C}" sibTransId="{946EC2C2-BFB8-4228-AB5A-F2360FB21D9F}"/>
    <dgm:cxn modelId="{93C08457-DE78-472B-8B73-26296F4553F2}" type="presOf" srcId="{8FB7229E-2089-48F0-A7FF-7E4CB10BEFC7}" destId="{38119526-E3DE-440D-A696-710F77F32EDD}" srcOrd="0" destOrd="0" presId="urn:microsoft.com/office/officeart/2005/8/layout/hProcess9"/>
    <dgm:cxn modelId="{2E09EC7F-B232-434B-BDA7-230F63B95AAE}" type="presOf" srcId="{667EB204-3DC5-4E9B-AD43-3706AB0EEC10}" destId="{2914098F-7C83-4A9B-812B-AF7EEC12B68B}" srcOrd="0" destOrd="0" presId="urn:microsoft.com/office/officeart/2005/8/layout/hProcess9"/>
    <dgm:cxn modelId="{7056218C-08DC-4D3E-AFAB-19EDDAA44711}" srcId="{42AE4350-9949-468F-85D0-D6060C50345E}" destId="{667EB204-3DC5-4E9B-AD43-3706AB0EEC10}" srcOrd="2" destOrd="0" parTransId="{8A2F3461-D16C-45CC-AAA5-767FD4E22A4A}" sibTransId="{11B6C894-DC0F-48AF-B668-D33CD4166E05}"/>
    <dgm:cxn modelId="{E2B1E09A-88D8-4534-9484-7A8614669044}" srcId="{42AE4350-9949-468F-85D0-D6060C50345E}" destId="{2B93083C-7068-4F45-BD90-83172E6EE901}" srcOrd="3" destOrd="0" parTransId="{10FCD9C7-D83B-4CB9-A661-68CC25D704C7}" sibTransId="{38877E64-001A-44A6-9905-5CCD6AAEF1FD}"/>
    <dgm:cxn modelId="{DBBD2CA7-B50D-41CC-BE4F-017E90769606}" type="presOf" srcId="{42AE4350-9949-468F-85D0-D6060C50345E}" destId="{6C9F3D84-C49F-45BB-8FC7-CC8D9C95A290}" srcOrd="0" destOrd="0" presId="urn:microsoft.com/office/officeart/2005/8/layout/hProcess9"/>
    <dgm:cxn modelId="{639557AB-BFF5-4DE1-A88B-912E803AA620}" type="presOf" srcId="{2B93083C-7068-4F45-BD90-83172E6EE901}" destId="{3128E5C8-CDE0-461C-AFF6-3A40FAEB0FF6}" srcOrd="0" destOrd="0" presId="urn:microsoft.com/office/officeart/2005/8/layout/hProcess9"/>
    <dgm:cxn modelId="{7F18A9C7-E661-474B-9B73-0B5B8BFB2007}" type="presParOf" srcId="{6C9F3D84-C49F-45BB-8FC7-CC8D9C95A290}" destId="{ECE2DE89-488C-4AF5-BEC2-C35DFB4EECE3}" srcOrd="0" destOrd="0" presId="urn:microsoft.com/office/officeart/2005/8/layout/hProcess9"/>
    <dgm:cxn modelId="{9289DDDB-2744-477E-887B-2B401F551219}" type="presParOf" srcId="{6C9F3D84-C49F-45BB-8FC7-CC8D9C95A290}" destId="{5E5E7C0B-ACF5-4DAD-8AF0-C5DCC82FAFC2}" srcOrd="1" destOrd="0" presId="urn:microsoft.com/office/officeart/2005/8/layout/hProcess9"/>
    <dgm:cxn modelId="{B1A9ED77-416B-4170-A774-BFC60279DA39}" type="presParOf" srcId="{5E5E7C0B-ACF5-4DAD-8AF0-C5DCC82FAFC2}" destId="{9E94ACE4-09F9-4EBF-8B29-0891C04839D9}" srcOrd="0" destOrd="0" presId="urn:microsoft.com/office/officeart/2005/8/layout/hProcess9"/>
    <dgm:cxn modelId="{BE491573-72BC-48F5-A89A-E0A21731B0E2}" type="presParOf" srcId="{5E5E7C0B-ACF5-4DAD-8AF0-C5DCC82FAFC2}" destId="{15D446CF-03F8-4C2C-9048-F38983364E8A}" srcOrd="1" destOrd="0" presId="urn:microsoft.com/office/officeart/2005/8/layout/hProcess9"/>
    <dgm:cxn modelId="{9E76A0A5-67E6-4521-9296-5741A6E3EE7A}" type="presParOf" srcId="{5E5E7C0B-ACF5-4DAD-8AF0-C5DCC82FAFC2}" destId="{38119526-E3DE-440D-A696-710F77F32EDD}" srcOrd="2" destOrd="0" presId="urn:microsoft.com/office/officeart/2005/8/layout/hProcess9"/>
    <dgm:cxn modelId="{87E8C3E6-8832-44EB-84C7-6E7E7132F12F}" type="presParOf" srcId="{5E5E7C0B-ACF5-4DAD-8AF0-C5DCC82FAFC2}" destId="{1397DEB4-A007-4670-9AE8-18BE16109256}" srcOrd="3" destOrd="0" presId="urn:microsoft.com/office/officeart/2005/8/layout/hProcess9"/>
    <dgm:cxn modelId="{B86093FF-DD4D-4F70-9355-BBDED76E42F7}" type="presParOf" srcId="{5E5E7C0B-ACF5-4DAD-8AF0-C5DCC82FAFC2}" destId="{2914098F-7C83-4A9B-812B-AF7EEC12B68B}" srcOrd="4" destOrd="0" presId="urn:microsoft.com/office/officeart/2005/8/layout/hProcess9"/>
    <dgm:cxn modelId="{DF21A2B7-CCE9-4A88-A1AF-6144B7FC0BEA}" type="presParOf" srcId="{5E5E7C0B-ACF5-4DAD-8AF0-C5DCC82FAFC2}" destId="{5CFB39B2-DE81-4924-9DF1-A9C01225712F}" srcOrd="5" destOrd="0" presId="urn:microsoft.com/office/officeart/2005/8/layout/hProcess9"/>
    <dgm:cxn modelId="{6A521DC5-C1EB-4694-9E8E-B15318D22AA9}" type="presParOf" srcId="{5E5E7C0B-ACF5-4DAD-8AF0-C5DCC82FAFC2}" destId="{3128E5C8-CDE0-461C-AFF6-3A40FAEB0FF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BCCB2-1EC0-47B3-8319-A0C7941F115A}">
      <dsp:nvSpPr>
        <dsp:cNvPr id="0" name=""/>
        <dsp:cNvSpPr/>
      </dsp:nvSpPr>
      <dsp:spPr>
        <a:xfrm>
          <a:off x="4" y="0"/>
          <a:ext cx="9232125" cy="51232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BA2EF6-7CA3-4BFF-9679-9CAE691EB393}">
      <dsp:nvSpPr>
        <dsp:cNvPr id="0" name=""/>
        <dsp:cNvSpPr/>
      </dsp:nvSpPr>
      <dsp:spPr>
        <a:xfrm>
          <a:off x="4262" y="1549138"/>
          <a:ext cx="2802259" cy="2024975"/>
        </a:xfrm>
        <a:prstGeom prst="roundRect">
          <a:avLst/>
        </a:prstGeom>
        <a:solidFill>
          <a:srgbClr val="BE0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Register an account with UCAS and link to school/ college</a:t>
          </a:r>
          <a:endParaRPr lang="en-GB" sz="2400" kern="1200" dirty="0">
            <a:latin typeface="+mn-lt"/>
          </a:endParaRPr>
        </a:p>
      </dsp:txBody>
      <dsp:txXfrm>
        <a:off x="103113" y="1647989"/>
        <a:ext cx="2604557" cy="1827273"/>
      </dsp:txXfrm>
    </dsp:sp>
    <dsp:sp modelId="{6EC3CF14-46B3-4B8F-A83D-E11CD3B3E1E5}">
      <dsp:nvSpPr>
        <dsp:cNvPr id="0" name=""/>
        <dsp:cNvSpPr/>
      </dsp:nvSpPr>
      <dsp:spPr>
        <a:xfrm>
          <a:off x="3214935" y="1549138"/>
          <a:ext cx="2802259" cy="2024975"/>
        </a:xfrm>
        <a:prstGeom prst="roundRect">
          <a:avLst/>
        </a:prstGeom>
        <a:solidFill>
          <a:srgbClr val="BE0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Start your application and start to write your Personal Statement</a:t>
          </a:r>
          <a:endParaRPr lang="en-GB" sz="2400" kern="1200" dirty="0">
            <a:latin typeface="+mn-lt"/>
          </a:endParaRPr>
        </a:p>
      </dsp:txBody>
      <dsp:txXfrm>
        <a:off x="3313786" y="1647989"/>
        <a:ext cx="2604557" cy="1827273"/>
      </dsp:txXfrm>
    </dsp:sp>
    <dsp:sp modelId="{A2B66A6C-8A4E-4912-B7DA-C4C0C0C93053}">
      <dsp:nvSpPr>
        <dsp:cNvPr id="0" name=""/>
        <dsp:cNvSpPr/>
      </dsp:nvSpPr>
      <dsp:spPr>
        <a:xfrm>
          <a:off x="6425608" y="1549138"/>
          <a:ext cx="2802259" cy="2024975"/>
        </a:xfrm>
        <a:prstGeom prst="roundRect">
          <a:avLst/>
        </a:prstGeom>
        <a:solidFill>
          <a:srgbClr val="BE0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Submit application for review by school/ college BEFORE their deadline</a:t>
          </a:r>
          <a:endParaRPr lang="en-GB" sz="2400" kern="1200" dirty="0">
            <a:latin typeface="+mn-lt"/>
          </a:endParaRPr>
        </a:p>
      </dsp:txBody>
      <dsp:txXfrm>
        <a:off x="6524459" y="1647989"/>
        <a:ext cx="2604557" cy="1827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BCCB2-1EC0-47B3-8319-A0C7941F115A}">
      <dsp:nvSpPr>
        <dsp:cNvPr id="0" name=""/>
        <dsp:cNvSpPr/>
      </dsp:nvSpPr>
      <dsp:spPr>
        <a:xfrm>
          <a:off x="4" y="0"/>
          <a:ext cx="9232125" cy="51232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BA2EF6-7CA3-4BFF-9679-9CAE691EB393}">
      <dsp:nvSpPr>
        <dsp:cNvPr id="0" name=""/>
        <dsp:cNvSpPr/>
      </dsp:nvSpPr>
      <dsp:spPr>
        <a:xfrm>
          <a:off x="4262" y="1549138"/>
          <a:ext cx="2802259" cy="2024975"/>
        </a:xfrm>
        <a:prstGeom prst="roundRect">
          <a:avLst/>
        </a:prstGeom>
        <a:solidFill>
          <a:srgbClr val="BE0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Register an account with UCAS and link to school/ college</a:t>
          </a:r>
          <a:endParaRPr lang="en-GB" sz="2400" kern="1200" dirty="0">
            <a:latin typeface="+mn-lt"/>
          </a:endParaRPr>
        </a:p>
      </dsp:txBody>
      <dsp:txXfrm>
        <a:off x="103113" y="1647989"/>
        <a:ext cx="2604557" cy="1827273"/>
      </dsp:txXfrm>
    </dsp:sp>
    <dsp:sp modelId="{6EC3CF14-46B3-4B8F-A83D-E11CD3B3E1E5}">
      <dsp:nvSpPr>
        <dsp:cNvPr id="0" name=""/>
        <dsp:cNvSpPr/>
      </dsp:nvSpPr>
      <dsp:spPr>
        <a:xfrm>
          <a:off x="3214935" y="1549138"/>
          <a:ext cx="2802259" cy="2024975"/>
        </a:xfrm>
        <a:prstGeom prst="roundRect">
          <a:avLst/>
        </a:prstGeom>
        <a:solidFill>
          <a:srgbClr val="BE0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Start your application and start to write your Personal Statement</a:t>
          </a:r>
          <a:endParaRPr lang="en-GB" sz="2400" kern="1200" dirty="0">
            <a:latin typeface="+mn-lt"/>
          </a:endParaRPr>
        </a:p>
      </dsp:txBody>
      <dsp:txXfrm>
        <a:off x="3313786" y="1647989"/>
        <a:ext cx="2604557" cy="1827273"/>
      </dsp:txXfrm>
    </dsp:sp>
    <dsp:sp modelId="{A2B66A6C-8A4E-4912-B7DA-C4C0C0C93053}">
      <dsp:nvSpPr>
        <dsp:cNvPr id="0" name=""/>
        <dsp:cNvSpPr/>
      </dsp:nvSpPr>
      <dsp:spPr>
        <a:xfrm>
          <a:off x="6425608" y="1549138"/>
          <a:ext cx="2802259" cy="2024975"/>
        </a:xfrm>
        <a:prstGeom prst="roundRect">
          <a:avLst/>
        </a:prstGeom>
        <a:solidFill>
          <a:srgbClr val="BE0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Submit application for review by school/ college BEFORE their deadline</a:t>
          </a:r>
          <a:endParaRPr lang="en-GB" sz="2400" kern="1200" dirty="0">
            <a:latin typeface="+mn-lt"/>
          </a:endParaRPr>
        </a:p>
      </dsp:txBody>
      <dsp:txXfrm>
        <a:off x="6524459" y="1647989"/>
        <a:ext cx="2604557" cy="1827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2DE89-488C-4AF5-BEC2-C35DFB4EECE3}">
      <dsp:nvSpPr>
        <dsp:cNvPr id="0" name=""/>
        <dsp:cNvSpPr/>
      </dsp:nvSpPr>
      <dsp:spPr>
        <a:xfrm>
          <a:off x="880109" y="0"/>
          <a:ext cx="9974580" cy="5008452"/>
        </a:xfrm>
        <a:prstGeom prst="rightArrow">
          <a:avLst/>
        </a:prstGeom>
        <a:solidFill>
          <a:srgbClr val="BE0F3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E94ACE4-09F9-4EBF-8B29-0891C04839D9}">
      <dsp:nvSpPr>
        <dsp:cNvPr id="0" name=""/>
        <dsp:cNvSpPr/>
      </dsp:nvSpPr>
      <dsp:spPr>
        <a:xfrm>
          <a:off x="4010"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rgbClr val="FFFFFF"/>
              </a:solidFill>
              <a:latin typeface="Aptos" panose="020B0004020202020204" pitchFamily="34" charset="0"/>
              <a:ea typeface="+mn-ea"/>
              <a:cs typeface="+mn-cs"/>
            </a:rPr>
            <a:t>You'll receive your grades</a:t>
          </a:r>
          <a:endParaRPr lang="en-US" sz="2000" kern="1200" dirty="0">
            <a:solidFill>
              <a:srgbClr val="FFFFFF"/>
            </a:solidFill>
            <a:latin typeface="Aptos" panose="020B0004020202020204" pitchFamily="34" charset="0"/>
            <a:ea typeface="+mn-ea"/>
            <a:cs typeface="+mn-cs"/>
          </a:endParaRPr>
        </a:p>
      </dsp:txBody>
      <dsp:txXfrm>
        <a:off x="101807" y="1600332"/>
        <a:ext cx="2410356" cy="1807786"/>
      </dsp:txXfrm>
    </dsp:sp>
    <dsp:sp modelId="{38119526-E3DE-440D-A696-710F77F32EDD}">
      <dsp:nvSpPr>
        <dsp:cNvPr id="0" name=""/>
        <dsp:cNvSpPr/>
      </dsp:nvSpPr>
      <dsp:spPr>
        <a:xfrm>
          <a:off x="3044286"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ptos" panose="020B0004020202020204" pitchFamily="34" charset="0"/>
              <a:ea typeface="+mn-ea"/>
              <a:cs typeface="+mn-cs"/>
            </a:rPr>
            <a:t>If you've met your conditions, you will get confirmation of your place on your chosen course</a:t>
          </a:r>
          <a:endParaRPr lang="en-US" sz="2000" kern="1200" dirty="0">
            <a:solidFill>
              <a:srgbClr val="FFFFFF"/>
            </a:solidFill>
            <a:latin typeface="Aptos" panose="020B0004020202020204" pitchFamily="34" charset="0"/>
            <a:ea typeface="+mn-ea"/>
            <a:cs typeface="+mn-cs"/>
          </a:endParaRPr>
        </a:p>
      </dsp:txBody>
      <dsp:txXfrm>
        <a:off x="3142083" y="1600332"/>
        <a:ext cx="2410356" cy="1807786"/>
      </dsp:txXfrm>
    </dsp:sp>
    <dsp:sp modelId="{2914098F-7C83-4A9B-812B-AF7EEC12B68B}">
      <dsp:nvSpPr>
        <dsp:cNvPr id="0" name=""/>
        <dsp:cNvSpPr/>
      </dsp:nvSpPr>
      <dsp:spPr>
        <a:xfrm>
          <a:off x="6084562"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ptos" panose="020B0004020202020204" pitchFamily="34" charset="0"/>
              <a:ea typeface="+mn-ea"/>
              <a:cs typeface="+mn-cs"/>
            </a:rPr>
            <a:t>If you didn't meet the conditions of your firm choice, you may be offered, your insurance choice</a:t>
          </a:r>
          <a:endParaRPr lang="en-US" sz="2000" kern="1200" dirty="0">
            <a:solidFill>
              <a:srgbClr val="FFFFFF"/>
            </a:solidFill>
            <a:latin typeface="Aptos" panose="020B0004020202020204" pitchFamily="34" charset="0"/>
            <a:ea typeface="+mn-ea"/>
            <a:cs typeface="+mn-cs"/>
          </a:endParaRPr>
        </a:p>
      </dsp:txBody>
      <dsp:txXfrm>
        <a:off x="6182359" y="1600332"/>
        <a:ext cx="2410356" cy="1807786"/>
      </dsp:txXfrm>
    </dsp:sp>
    <dsp:sp modelId="{3128E5C8-CDE0-461C-AFF6-3A40FAEB0FF6}">
      <dsp:nvSpPr>
        <dsp:cNvPr id="0" name=""/>
        <dsp:cNvSpPr/>
      </dsp:nvSpPr>
      <dsp:spPr>
        <a:xfrm>
          <a:off x="9124838" y="1502535"/>
          <a:ext cx="2605950" cy="2003380"/>
        </a:xfrm>
        <a:prstGeom prst="roundRect">
          <a:avLst/>
        </a:prstGeom>
        <a:solidFill>
          <a:srgbClr val="BE0F34">
            <a:hueOff val="0"/>
            <a:satOff val="0"/>
            <a:lumOff val="0"/>
            <a:alphaOff val="0"/>
          </a:srgbClr>
        </a:solidFill>
        <a:ln w="19050" cap="flat" cmpd="sng" algn="ctr">
          <a:solidFill>
            <a:srgbClr val="FFFF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ptos" panose="020B0004020202020204" pitchFamily="34" charset="0"/>
              <a:ea typeface="+mn-ea"/>
              <a:cs typeface="+mn-cs"/>
            </a:rPr>
            <a:t>If you don't meet the conditions for either you will be placed in </a:t>
          </a:r>
          <a:r>
            <a:rPr lang="en-GB" sz="2000" b="1" kern="1200" dirty="0">
              <a:solidFill>
                <a:srgbClr val="FFFFFF"/>
              </a:solidFill>
              <a:latin typeface="Aptos" panose="020B0004020202020204" pitchFamily="34" charset="0"/>
              <a:ea typeface="+mn-ea"/>
              <a:cs typeface="+mn-cs"/>
            </a:rPr>
            <a:t>Clearing </a:t>
          </a:r>
          <a:endParaRPr lang="en-US" sz="2000" b="1" kern="1200" dirty="0">
            <a:solidFill>
              <a:srgbClr val="FFFFFF"/>
            </a:solidFill>
            <a:latin typeface="Aptos" panose="020B0004020202020204" pitchFamily="34" charset="0"/>
            <a:ea typeface="+mn-ea"/>
            <a:cs typeface="+mn-cs"/>
          </a:endParaRPr>
        </a:p>
      </dsp:txBody>
      <dsp:txXfrm>
        <a:off x="9222635" y="1600332"/>
        <a:ext cx="2410356" cy="18077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7B246D-A500-4B91-9DA0-B1C5EE4E96A8}"/>
              </a:ext>
            </a:extLst>
          </p:cNvPr>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863F8D-99BC-4B8F-BF91-AD95780A78E0}"/>
              </a:ext>
            </a:extLst>
          </p:cNvPr>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6EC25601-5A08-4DF9-9F6F-5EBC477F9B55}" type="datetimeFigureOut">
              <a:rPr lang="en-GB" smtClean="0"/>
              <a:t>04/06/2025</a:t>
            </a:fld>
            <a:endParaRPr lang="en-GB"/>
          </a:p>
        </p:txBody>
      </p:sp>
      <p:sp>
        <p:nvSpPr>
          <p:cNvPr id="4" name="Footer Placeholder 3">
            <a:extLst>
              <a:ext uri="{FF2B5EF4-FFF2-40B4-BE49-F238E27FC236}">
                <a16:creationId xmlns:a16="http://schemas.microsoft.com/office/drawing/2014/main" id="{CB1117BC-7CCB-4BC7-AF8D-F290EE21B5DB}"/>
              </a:ext>
            </a:extLst>
          </p:cNvPr>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4F5AD42-F579-4AA0-9760-9EFB4426902C}"/>
              </a:ext>
            </a:extLst>
          </p:cNvPr>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E809F06E-3A9A-4865-9487-C1867C7CA670}" type="slidenum">
              <a:rPr lang="en-GB" smtClean="0"/>
              <a:t>‹#›</a:t>
            </a:fld>
            <a:endParaRPr lang="en-GB"/>
          </a:p>
        </p:txBody>
      </p:sp>
    </p:spTree>
    <p:extLst>
      <p:ext uri="{BB962C8B-B14F-4D97-AF65-F5344CB8AC3E}">
        <p14:creationId xmlns:p14="http://schemas.microsoft.com/office/powerpoint/2010/main" val="43182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CB9048D1-DB77-431A-9924-75F367C5808C}" type="datetimeFigureOut">
              <a:rPr lang="en-GB" smtClean="0"/>
              <a:t>04/06/2025</a:t>
            </a:fld>
            <a:endParaRPr lang="en-GB"/>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DCA0F5DB-521B-46CC-9EB8-887E0AFD97ED}" type="slidenum">
              <a:rPr lang="en-GB" smtClean="0"/>
              <a:t>‹#›</a:t>
            </a:fld>
            <a:endParaRPr lang="en-GB"/>
          </a:p>
        </p:txBody>
      </p:sp>
    </p:spTree>
    <p:extLst>
      <p:ext uri="{BB962C8B-B14F-4D97-AF65-F5344CB8AC3E}">
        <p14:creationId xmlns:p14="http://schemas.microsoft.com/office/powerpoint/2010/main" val="216179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cas.com/undergraduate/applying-university/writing-your-personal-statement/new-personal-statement-2026-ent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EAA9E-5806-473E-AE18-008A106131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84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Students classed as independent (with no parental or partners income to assess) would be assessed as having £0 household income and so get the maximum support.</a:t>
            </a:r>
          </a:p>
          <a:p>
            <a:endParaRPr lang="en-GB"/>
          </a:p>
          <a:p>
            <a:r>
              <a:rPr lang="en-GB"/>
              <a:t>Considerations for the audience presenting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8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81C89-6F46-84F3-C25E-EA2469950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B9907-8DFC-81F9-8665-B415A1797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D20F-0588-FBB8-8565-D17AD5D670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Students classed as independent (with no parental or partners income to assess) would be assessed as having £0 household income and so get the maximum support.</a:t>
            </a:r>
          </a:p>
          <a:p>
            <a:endParaRPr lang="en-GB"/>
          </a:p>
          <a:p>
            <a:r>
              <a:rPr lang="en-GB"/>
              <a:t>Considerations for the audience presenting to</a:t>
            </a:r>
          </a:p>
        </p:txBody>
      </p:sp>
      <p:sp>
        <p:nvSpPr>
          <p:cNvPr id="4" name="Slide Number Placeholder 3">
            <a:extLst>
              <a:ext uri="{FF2B5EF4-FFF2-40B4-BE49-F238E27FC236}">
                <a16:creationId xmlns:a16="http://schemas.microsoft.com/office/drawing/2014/main" id="{D7003755-922E-7D09-E96B-641014344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948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444444"/>
                </a:solidFill>
                <a:effectLst/>
                <a:latin typeface="Calibri"/>
                <a:cs typeface="Calibri"/>
              </a:rPr>
              <a:t>Maximum loan amount goes to students on household incomes of £25,000 or less.</a:t>
            </a:r>
          </a:p>
          <a:p>
            <a:pPr algn="l" rtl="0" fontAlgn="base"/>
            <a:r>
              <a:rPr lang="en-GB" sz="1800" b="0" i="0">
                <a:solidFill>
                  <a:srgbClr val="444444"/>
                </a:solidFill>
                <a:effectLst/>
                <a:latin typeface="Calibri"/>
                <a:cs typeface="Calibri"/>
              </a:rPr>
              <a:t>Minimum loan amount for students where household income is £58,307 or more​</a:t>
            </a:r>
            <a:endParaRPr lang="en-GB"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endParaRPr lang="en-GB"/>
          </a:p>
        </p:txBody>
      </p:sp>
      <p:sp>
        <p:nvSpPr>
          <p:cNvPr id="4" name="Slide Number Placeholder 3"/>
          <p:cNvSpPr>
            <a:spLocks noGrp="1"/>
          </p:cNvSpPr>
          <p:nvPr>
            <p:ph type="sldNum" sz="quarter" idx="5"/>
          </p:nvPr>
        </p:nvSpPr>
        <p:spPr/>
        <p:txBody>
          <a:bodyPr/>
          <a:lstStyle/>
          <a:p>
            <a:fld id="{DCA0F5DB-521B-46CC-9EB8-887E0AFD97ED}" type="slidenum">
              <a:rPr lang="en-GB" smtClean="0"/>
              <a:t>22</a:t>
            </a:fld>
            <a:endParaRPr lang="en-GB"/>
          </a:p>
        </p:txBody>
      </p:sp>
    </p:spTree>
    <p:extLst>
      <p:ext uri="{BB962C8B-B14F-4D97-AF65-F5344CB8AC3E}">
        <p14:creationId xmlns:p14="http://schemas.microsoft.com/office/powerpoint/2010/main" val="78132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Figures are based on 2023/24</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57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5846A-402D-2849-B762-32519C449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4D797-EB3C-B1E8-083D-756D524FB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18778-6748-0E44-6BE9-9F7010AE6046}"/>
              </a:ext>
            </a:extLst>
          </p:cNvPr>
          <p:cNvSpPr>
            <a:spLocks noGrp="1"/>
          </p:cNvSpPr>
          <p:nvPr>
            <p:ph type="body" idx="1"/>
          </p:nvPr>
        </p:nvSpPr>
        <p:spPr/>
        <p:txBody>
          <a:bodyPr/>
          <a:lstStyle/>
          <a:p>
            <a:r>
              <a:rPr lang="en-US"/>
              <a:t>Figures are based on 2023/24</a:t>
            </a:r>
            <a:endParaRPr lang="en-GB"/>
          </a:p>
        </p:txBody>
      </p:sp>
      <p:sp>
        <p:nvSpPr>
          <p:cNvPr id="4" name="Slide Number Placeholder 3">
            <a:extLst>
              <a:ext uri="{FF2B5EF4-FFF2-40B4-BE49-F238E27FC236}">
                <a16:creationId xmlns:a16="http://schemas.microsoft.com/office/drawing/2014/main" id="{64EC1217-5264-CA1D-AAF9-54E8E5DB11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2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32E27-7C34-7FCF-7BB6-F9A7A4166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E4B75-B10E-BACF-DA2A-4A996FAE6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55D97-AD52-021A-009B-4FECD2F60B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70E410-9B8D-BBDA-FAD2-62A904BE34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90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313133"/>
                </a:solidFill>
                <a:effectLst/>
                <a:latin typeface="Calibri"/>
                <a:cs typeface="Calibri"/>
              </a:rPr>
              <a:t>There are additional allowances that students who have dependants may be entitled to.  Please note that all of these allowances </a:t>
            </a:r>
            <a:r>
              <a:rPr lang="en-GB" sz="1800" b="1" i="0" u="none" strike="noStrike">
                <a:solidFill>
                  <a:srgbClr val="313133"/>
                </a:solidFill>
                <a:effectLst/>
                <a:latin typeface="Calibri"/>
                <a:cs typeface="Calibri"/>
              </a:rPr>
              <a:t>are </a:t>
            </a:r>
            <a:r>
              <a:rPr lang="en-GB" sz="1800" b="1" i="1" u="sng">
                <a:solidFill>
                  <a:srgbClr val="313133"/>
                </a:solidFill>
                <a:effectLst/>
                <a:latin typeface="Calibri"/>
                <a:cs typeface="Calibri"/>
              </a:rPr>
              <a:t>means-tested</a:t>
            </a:r>
            <a:r>
              <a:rPr lang="en-GB" sz="1800" b="1" i="0" u="none" strike="noStrike">
                <a:solidFill>
                  <a:srgbClr val="313133"/>
                </a:solidFill>
                <a:effectLst/>
                <a:latin typeface="Calibri"/>
                <a:cs typeface="Calibri"/>
              </a:rPr>
              <a:t> so household income will determine if you are entitled</a:t>
            </a:r>
            <a:r>
              <a:rPr lang="en-GB" sz="1800" b="0" i="0" u="none" strike="noStrike">
                <a:solidFill>
                  <a:srgbClr val="313133"/>
                </a:solidFill>
                <a:effectLst/>
                <a:latin typeface="Calibri"/>
                <a:cs typeface="Calibri"/>
              </a:rPr>
              <a: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313133"/>
                </a:solidFill>
                <a:effectLst/>
                <a:latin typeface="Calibri"/>
                <a:cs typeface="Calibri"/>
              </a:rPr>
              <a:t>If you have an adult, such as a partner or spouse, who is mainly or solely financially dependent on you, you may be able to receive the </a:t>
            </a:r>
            <a:r>
              <a:rPr lang="en-GB" sz="1800" b="1" i="0" u="none" strike="noStrike">
                <a:solidFill>
                  <a:srgbClr val="313133"/>
                </a:solidFill>
                <a:effectLst/>
                <a:latin typeface="Calibri"/>
                <a:cs typeface="Calibri"/>
              </a:rPr>
              <a:t>Adults Dependants Grant </a:t>
            </a:r>
            <a:r>
              <a:rPr lang="en-GB" sz="1800" b="0" i="0" u="none" strike="noStrike">
                <a:solidFill>
                  <a:srgbClr val="313133"/>
                </a:solidFill>
                <a:effectLst/>
                <a:latin typeface="Calibri"/>
                <a:cs typeface="Calibri"/>
              </a:rPr>
              <a:t>which is</a:t>
            </a:r>
            <a:r>
              <a:rPr lang="en-GB" sz="1800" b="1" i="0" u="none" strike="noStrike">
                <a:solidFill>
                  <a:srgbClr val="313133"/>
                </a:solidFill>
                <a:effectLst/>
                <a:latin typeface="Calibri"/>
                <a:cs typeface="Calibri"/>
              </a:rPr>
              <a:t> £</a:t>
            </a:r>
            <a:r>
              <a:rPr lang="en-GB" sz="1800" b="1">
                <a:solidFill>
                  <a:srgbClr val="313133"/>
                </a:solidFill>
                <a:latin typeface="Calibri"/>
                <a:cs typeface="Calibri"/>
              </a:rPr>
              <a:t>3438</a:t>
            </a:r>
            <a:r>
              <a:rPr lang="en-GB" sz="1800" b="1" i="0" u="none" strike="noStrike">
                <a:solidFill>
                  <a:srgbClr val="313133"/>
                </a:solidFill>
                <a:effectLst/>
                <a:latin typeface="Calibri"/>
                <a:cs typeface="Calibri"/>
              </a:rPr>
              <a:t> </a:t>
            </a:r>
            <a:r>
              <a:rPr lang="en-GB" sz="1800" b="0" i="0" u="none" strike="noStrike">
                <a:solidFill>
                  <a:srgbClr val="313133"/>
                </a:solidFill>
                <a:effectLst/>
                <a:latin typeface="Calibri"/>
                <a:cs typeface="Calibri"/>
              </a:rPr>
              <a:t>(SFE)</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313133"/>
                </a:solidFill>
                <a:effectLst/>
                <a:latin typeface="Calibri"/>
                <a:cs typeface="Calibri"/>
              </a:rPr>
              <a:t>If you have dependent children, you may be entitled to the </a:t>
            </a:r>
            <a:r>
              <a:rPr lang="en-GB" sz="1800" b="1" i="0" u="none" strike="noStrike">
                <a:solidFill>
                  <a:srgbClr val="313133"/>
                </a:solidFill>
                <a:effectLst/>
                <a:latin typeface="Calibri"/>
                <a:cs typeface="Calibri"/>
              </a:rPr>
              <a:t>Parents Learning Allowance </a:t>
            </a:r>
            <a:r>
              <a:rPr lang="en-GB" sz="1800" b="0" i="0" u="none" strike="noStrike">
                <a:solidFill>
                  <a:srgbClr val="313133"/>
                </a:solidFill>
                <a:effectLst/>
                <a:latin typeface="Calibri"/>
                <a:cs typeface="Calibri"/>
              </a:rPr>
              <a:t>which is </a:t>
            </a:r>
            <a:r>
              <a:rPr lang="en-GB" sz="1800" b="1" i="0" u="none" strike="noStrike">
                <a:solidFill>
                  <a:srgbClr val="313133"/>
                </a:solidFill>
                <a:effectLst/>
                <a:latin typeface="Calibri"/>
                <a:cs typeface="Calibri"/>
              </a:rPr>
              <a:t>£</a:t>
            </a:r>
            <a:r>
              <a:rPr lang="en-GB" sz="1800" b="1">
                <a:solidFill>
                  <a:srgbClr val="313133"/>
                </a:solidFill>
                <a:latin typeface="Calibri"/>
                <a:cs typeface="Calibri"/>
              </a:rPr>
              <a:t>1963</a:t>
            </a:r>
            <a:r>
              <a:rPr lang="en-GB" sz="1800" b="1" i="0" u="none" strike="noStrike">
                <a:solidFill>
                  <a:srgbClr val="313133"/>
                </a:solidFill>
                <a:effectLst/>
                <a:latin typeface="Calibri"/>
                <a:cs typeface="Calibri"/>
              </a:rPr>
              <a:t> (SFE).</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313133"/>
                </a:solidFill>
                <a:effectLst/>
                <a:latin typeface="Calibri"/>
                <a:cs typeface="Calibri"/>
              </a:rPr>
              <a:t>If you also use accredited or registered childcare provision, you can apply for the </a:t>
            </a:r>
            <a:r>
              <a:rPr lang="en-GB" sz="1800" b="1" i="0" u="none" strike="noStrike">
                <a:solidFill>
                  <a:srgbClr val="313133"/>
                </a:solidFill>
                <a:effectLst/>
                <a:latin typeface="Calibri"/>
                <a:cs typeface="Calibri"/>
              </a:rPr>
              <a:t>Childcare grant </a:t>
            </a:r>
            <a:r>
              <a:rPr lang="en-GB" sz="1800" b="0" i="0" u="none" strike="noStrike">
                <a:solidFill>
                  <a:srgbClr val="313133"/>
                </a:solidFill>
                <a:effectLst/>
                <a:latin typeface="Calibri"/>
                <a:cs typeface="Calibri"/>
              </a:rPr>
              <a:t>which looks to cover up to 85% of your childcare costs up to a maximum of:</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GB" sz="1800" b="1" i="0" u="none" strike="noStrike">
                <a:solidFill>
                  <a:srgbClr val="313133"/>
                </a:solidFill>
                <a:effectLst/>
                <a:latin typeface="Calibri"/>
                <a:cs typeface="Calibri"/>
              </a:rPr>
              <a:t>£</a:t>
            </a:r>
            <a:r>
              <a:rPr lang="en-GB" sz="1800" b="1">
                <a:solidFill>
                  <a:srgbClr val="313133"/>
                </a:solidFill>
                <a:latin typeface="Calibri"/>
                <a:cs typeface="Calibri"/>
              </a:rPr>
              <a:t>193.62</a:t>
            </a:r>
            <a:r>
              <a:rPr lang="en-GB" sz="1800" b="1" i="0" u="none" strike="noStrike">
                <a:solidFill>
                  <a:srgbClr val="313133"/>
                </a:solidFill>
                <a:effectLst/>
                <a:latin typeface="Calibri"/>
                <a:cs typeface="Calibri"/>
              </a:rPr>
              <a:t> (SFE) per week </a:t>
            </a:r>
            <a:r>
              <a:rPr lang="en-GB" sz="1800" b="0" i="0" u="none" strike="noStrike">
                <a:solidFill>
                  <a:srgbClr val="313133"/>
                </a:solidFill>
                <a:effectLst/>
                <a:latin typeface="Calibri"/>
                <a:cs typeface="Calibri"/>
              </a:rPr>
              <a:t>for 1 child</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GB" sz="1800" b="1" i="0" u="none" strike="noStrike">
                <a:solidFill>
                  <a:srgbClr val="313133"/>
                </a:solidFill>
                <a:effectLst/>
                <a:latin typeface="Calibri"/>
                <a:cs typeface="Calibri"/>
              </a:rPr>
              <a:t>£</a:t>
            </a:r>
            <a:r>
              <a:rPr lang="en-GB" sz="1800" b="1">
                <a:solidFill>
                  <a:srgbClr val="313133"/>
                </a:solidFill>
                <a:latin typeface="Calibri"/>
                <a:cs typeface="Calibri"/>
              </a:rPr>
              <a:t>331.95</a:t>
            </a:r>
            <a:r>
              <a:rPr lang="en-GB" sz="1800" b="1" i="0" u="none" strike="noStrike">
                <a:solidFill>
                  <a:srgbClr val="313133"/>
                </a:solidFill>
                <a:effectLst/>
                <a:latin typeface="Calibri"/>
                <a:cs typeface="Calibri"/>
              </a:rPr>
              <a:t> (SFE) per week </a:t>
            </a:r>
            <a:r>
              <a:rPr lang="en-GB" sz="1800" b="0" i="0" u="none" strike="noStrike">
                <a:solidFill>
                  <a:srgbClr val="313133"/>
                </a:solidFill>
                <a:effectLst/>
                <a:latin typeface="Calibri"/>
                <a:cs typeface="Calibri"/>
              </a:rPr>
              <a:t>for 2 or more children</a:t>
            </a:r>
            <a:r>
              <a:rPr lang="en-US" sz="1800" b="0" i="0">
                <a:solidFill>
                  <a:srgbClr val="444444"/>
                </a:solidFill>
                <a:effectLst/>
                <a:latin typeface="Calibri"/>
                <a:cs typeface="Calibri"/>
              </a:rPr>
              <a:t>​</a:t>
            </a:r>
          </a:p>
          <a:p>
            <a:pPr algn="l" rtl="0" fontAlgn="base"/>
            <a:r>
              <a:rPr lang="en-GB" sz="1800" b="0" i="0" u="none" strike="noStrike">
                <a:solidFill>
                  <a:srgbClr val="313133"/>
                </a:solidFill>
                <a:effectLst/>
                <a:latin typeface="Calibri"/>
                <a:cs typeface="Calibri"/>
              </a:rPr>
              <a:t>Essentially, you will be asked to estimate your childcare costs and then you/your childcare provider will be asked to provide evidence of your costs and payments will be adjusted as required and paid directly to them.</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313133"/>
                </a:solidFill>
                <a:effectLst/>
                <a:latin typeface="Calibri"/>
                <a:cs typeface="Calibri"/>
              </a:rPr>
              <a:t>If you are a single parent student, you would be entitled to the relevant amounts for Parents Learning Allowance and Childcare grant (if using registered childcare).  If you live with a partner, their level of income would determine if you qualify.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u="none" strike="noStrike">
                <a:solidFill>
                  <a:srgbClr val="313133"/>
                </a:solidFill>
                <a:effectLst/>
                <a:latin typeface="Calibri"/>
                <a:cs typeface="Calibri"/>
              </a:rPr>
              <a:t>Even if your partner is on a low income, we would advise you not to count on this additional funding but to apply to be assessed for it to see if you qualify. </a:t>
            </a:r>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313133"/>
                </a:solidFill>
                <a:effectLst/>
                <a:latin typeface="Calibri"/>
                <a:cs typeface="Calibri"/>
              </a:rPr>
              <a:t>There is also a </a:t>
            </a:r>
            <a:r>
              <a:rPr lang="en-GB" sz="1800" b="1" i="0" u="none" strike="noStrike">
                <a:solidFill>
                  <a:srgbClr val="313133"/>
                </a:solidFill>
                <a:effectLst/>
                <a:latin typeface="Calibri"/>
                <a:cs typeface="Calibri"/>
              </a:rPr>
              <a:t>Disabled Students Allowance </a:t>
            </a:r>
            <a:r>
              <a:rPr lang="en-GB" sz="1800" b="0" i="0" u="none" strike="noStrike">
                <a:solidFill>
                  <a:srgbClr val="313133"/>
                </a:solidFill>
                <a:effectLst/>
                <a:latin typeface="Calibri"/>
                <a:cs typeface="Calibri"/>
              </a:rPr>
              <a:t>available if you have a disability which means that you could incur extra costs in coming to study.  The DSA is not means-tested but based on a students need.  The Disability Service at the University would assist you to apply for the DSA and carry out a needs assessment.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F5DB-521B-46CC-9EB8-887E0AFD97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1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5723-7BF6-0841-9FB2-EABE156A6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B032D-892F-1ECD-C555-667D4434A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99655-4A53-24D9-446C-55379B0FB3D2}"/>
              </a:ext>
            </a:extLst>
          </p:cNvPr>
          <p:cNvSpPr>
            <a:spLocks noGrp="1"/>
          </p:cNvSpPr>
          <p:nvPr>
            <p:ph type="body" idx="1"/>
          </p:nvPr>
        </p:nvSpPr>
        <p:spPr/>
        <p:txBody>
          <a:bodyPr/>
          <a:lstStyle/>
          <a:p>
            <a:r>
              <a:rPr lang="en-US" dirty="0">
                <a:cs typeface="Calibri"/>
              </a:rPr>
              <a:t>Good opportunity to explain there are two parts to student finance – Tuition Fee (this slide) and Maintenance</a:t>
            </a:r>
          </a:p>
          <a:p>
            <a:r>
              <a:rPr lang="en-US" dirty="0">
                <a:cs typeface="Calibri"/>
              </a:rPr>
              <a:t>Max. £6,165 loan for Private Providers</a:t>
            </a:r>
            <a:endParaRPr lang="en-US" dirty="0"/>
          </a:p>
        </p:txBody>
      </p:sp>
      <p:sp>
        <p:nvSpPr>
          <p:cNvPr id="4" name="Slide Number Placeholder 3">
            <a:extLst>
              <a:ext uri="{FF2B5EF4-FFF2-40B4-BE49-F238E27FC236}">
                <a16:creationId xmlns:a16="http://schemas.microsoft.com/office/drawing/2014/main" id="{5D9AD586-33C0-0264-4623-D88FC7E52E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91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a:solidFill>
                  <a:srgbClr val="313133"/>
                </a:solidFill>
                <a:latin typeface="Calibri"/>
                <a:cs typeface="Calibri"/>
              </a:rPr>
              <a:t>Check out our webpages to see if there are any additional bursaries or scholarships you may be eligible for, detailed information on the schemes and whether you need to apply, or be automatically considered. </a:t>
            </a:r>
            <a:endParaRPr lang="en-GB" sz="1800">
              <a:solidFill>
                <a:srgbClr val="313133"/>
              </a:solidFill>
              <a:effectLst/>
              <a:latin typeface="Calibri"/>
              <a:cs typeface="Calibri"/>
            </a:endParaRPr>
          </a:p>
        </p:txBody>
      </p:sp>
      <p:sp>
        <p:nvSpPr>
          <p:cNvPr id="4" name="Slide Number Placeholder 3"/>
          <p:cNvSpPr>
            <a:spLocks noGrp="1"/>
          </p:cNvSpPr>
          <p:nvPr>
            <p:ph type="sldNum" sz="quarter" idx="5"/>
          </p:nvPr>
        </p:nvSpPr>
        <p:spPr/>
        <p:txBody>
          <a:bodyPr/>
          <a:lstStyle/>
          <a:p>
            <a:fld id="{DCA0F5DB-521B-46CC-9EB8-887E0AFD97ED}" type="slidenum">
              <a:rPr lang="en-GB" smtClean="0"/>
              <a:t>34</a:t>
            </a:fld>
            <a:endParaRPr lang="en-GB"/>
          </a:p>
        </p:txBody>
      </p:sp>
    </p:spTree>
    <p:extLst>
      <p:ext uri="{BB962C8B-B14F-4D97-AF65-F5344CB8AC3E}">
        <p14:creationId xmlns:p14="http://schemas.microsoft.com/office/powerpoint/2010/main" val="1685361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a:cs typeface="Calibri"/>
              </a:rPr>
              <a:t>Applications usually open in the spring (</a:t>
            </a:r>
            <a:r>
              <a:rPr lang="en-GB" sz="1800">
                <a:solidFill>
                  <a:srgbClr val="000000"/>
                </a:solidFill>
                <a:latin typeface="Calibri"/>
                <a:cs typeface="Calibri"/>
              </a:rPr>
              <a:t>March</a:t>
            </a:r>
            <a:r>
              <a:rPr lang="en-GB" sz="1800" b="0" i="0" u="none" strike="noStrike">
                <a:solidFill>
                  <a:srgbClr val="000000"/>
                </a:solidFill>
                <a:effectLst/>
                <a:latin typeface="Calibri"/>
                <a:cs typeface="Calibri"/>
              </a:rPr>
              <a:t>) before you start your course.  Applying online is the easiest way to apply and our advice would always be to apply as soon as possible.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953735"/>
                </a:solidFill>
                <a:effectLst/>
                <a:latin typeface="Calibri"/>
                <a:cs typeface="Calibri"/>
              </a:rPr>
              <a:t>Application processing time is normally 6-8 weeks but can be longer at peak times.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953735"/>
                </a:solidFill>
                <a:effectLst/>
                <a:latin typeface="Calibri"/>
                <a:cs typeface="Calibri"/>
              </a:rPr>
              <a:t>You should apply for your funding </a:t>
            </a:r>
            <a:r>
              <a:rPr lang="en-GB" sz="1800" b="1" i="0" u="none" strike="noStrike">
                <a:solidFill>
                  <a:srgbClr val="953735"/>
                </a:solidFill>
                <a:effectLst/>
                <a:latin typeface="Calibri"/>
                <a:cs typeface="Calibri"/>
              </a:rPr>
              <a:t>BEFORE</a:t>
            </a:r>
            <a:r>
              <a:rPr lang="en-GB" sz="1800" b="0" i="0" u="none" strike="noStrike">
                <a:solidFill>
                  <a:srgbClr val="953735"/>
                </a:solidFill>
                <a:effectLst/>
                <a:latin typeface="Calibri"/>
                <a:cs typeface="Calibri"/>
              </a:rPr>
              <a:t> you go to University even if you have not yet been accepted on the course.  Put down your first choice University and course so that your funding can be assessed.  If your University/course changes, you can log back into your online student finance account to amend this.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953735"/>
                </a:solidFill>
                <a:effectLst/>
                <a:latin typeface="Calibri"/>
                <a:cs typeface="Calibri"/>
              </a:rPr>
              <a:t>You will need to provide:</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GB" sz="1800" b="0" i="0" u="none" strike="noStrike">
                <a:solidFill>
                  <a:srgbClr val="953735"/>
                </a:solidFill>
                <a:effectLst/>
                <a:latin typeface="Calibri"/>
                <a:cs typeface="Calibri"/>
              </a:rPr>
              <a:t> Financial details of household income relevant tax year</a:t>
            </a:r>
            <a:r>
              <a:rPr lang="en-GB" sz="1800" b="0" i="0">
                <a:solidFill>
                  <a:srgbClr val="444444"/>
                </a:solidFill>
                <a:effectLst/>
                <a:latin typeface="Calibri"/>
                <a:cs typeface="Calibri"/>
              </a:rPr>
              <a:t>​</a:t>
            </a:r>
          </a:p>
          <a:p>
            <a:pPr algn="l" rtl="0" fontAlgn="base">
              <a:buFont typeface="Arial" panose="020B0604020202020204" pitchFamily="34" charset="0"/>
              <a:buChar char="•"/>
            </a:pPr>
            <a:r>
              <a:rPr lang="en-GB" sz="1800" b="0" i="0" u="none" strike="noStrike">
                <a:solidFill>
                  <a:srgbClr val="953735"/>
                </a:solidFill>
                <a:effectLst/>
                <a:latin typeface="Calibri"/>
                <a:cs typeface="Calibri"/>
              </a:rPr>
              <a:t> Passport Number or Birth Certificate and accompanying form</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GB" sz="1800" b="0" i="0" u="none" strike="noStrike">
                <a:solidFill>
                  <a:srgbClr val="953735"/>
                </a:solidFill>
                <a:effectLst/>
                <a:latin typeface="Calibri"/>
                <a:cs typeface="Calibri"/>
              </a:rPr>
              <a:t> National Insurance Number</a:t>
            </a:r>
            <a:r>
              <a:rPr lang="en-US" sz="1800" b="0" i="0">
                <a:solidFill>
                  <a:srgbClr val="444444"/>
                </a:solidFill>
                <a:effectLst/>
                <a:latin typeface="Calibri"/>
                <a:cs typeface="Calibri"/>
              </a:rPr>
              <a:t>​</a:t>
            </a:r>
          </a:p>
          <a:p>
            <a:pPr algn="l" rtl="0" fontAlgn="base"/>
            <a:endParaRPr lang="en-GB" sz="1800" b="0" i="0">
              <a:solidFill>
                <a:srgbClr val="444444"/>
              </a:solidFill>
              <a:effectLst/>
              <a:latin typeface="Calibri"/>
              <a:cs typeface="Calibri"/>
            </a:endParaRPr>
          </a:p>
          <a:p>
            <a:pPr algn="l" rtl="0" fontAlgn="base"/>
            <a:r>
              <a:rPr lang="en-GB" sz="1800" b="0" i="0" u="none" strike="noStrike">
                <a:solidFill>
                  <a:srgbClr val="953735"/>
                </a:solidFill>
                <a:effectLst/>
                <a:latin typeface="Calibri"/>
                <a:cs typeface="Calibri"/>
              </a:rPr>
              <a:t>Parents can set up their own online student finance account to submit their details</a:t>
            </a:r>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000000"/>
                </a:solidFill>
                <a:effectLst/>
                <a:latin typeface="Calibri"/>
                <a:cs typeface="Calibri"/>
              </a:rPr>
              <a:t>NB You will have to complete a separate application for the Childcare Grant and the Disabled Students Allowance.  The online application for student finance will ask you if you want to apply for these and will give you the appropriate instructions.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F5DB-521B-46CC-9EB8-887E0AFD97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7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33F89-9649-4FFB-BC8E-94849A9126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394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0" i="0" u="none" strike="noStrike">
                <a:solidFill>
                  <a:srgbClr val="953735"/>
                </a:solidFill>
                <a:effectLst/>
                <a:latin typeface="Calibri"/>
                <a:cs typeface="Calibri"/>
              </a:rPr>
              <a:t>Here are the contact details for the Student Money Advice Team if you require further support or information.  A factsheet is also available with all of the information contained in this talk.</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fontAlgn="base"/>
            <a:r>
              <a:rPr lang="en-GB" sz="1800" b="0" i="0" u="none" strike="noStrike">
                <a:solidFill>
                  <a:srgbClr val="953735"/>
                </a:solidFill>
                <a:effectLst/>
                <a:latin typeface="Calibri"/>
                <a:cs typeface="Calibri"/>
              </a:rPr>
              <a:t>Student Money can provide support via email or you can </a:t>
            </a:r>
            <a:r>
              <a:rPr lang="en-GB" sz="1800">
                <a:solidFill>
                  <a:srgbClr val="953735"/>
                </a:solidFill>
                <a:latin typeface="Calibri"/>
                <a:cs typeface="Calibri"/>
              </a:rPr>
              <a:t>contact us for</a:t>
            </a:r>
            <a:r>
              <a:rPr lang="en-GB" sz="1800" b="0" i="0" u="none" strike="noStrike">
                <a:solidFill>
                  <a:srgbClr val="953735"/>
                </a:solidFill>
                <a:effectLst/>
                <a:latin typeface="Calibri"/>
                <a:cs typeface="Calibri"/>
              </a:rPr>
              <a:t> a telephone</a:t>
            </a:r>
            <a:r>
              <a:rPr lang="en-GB" sz="1800">
                <a:solidFill>
                  <a:srgbClr val="953735"/>
                </a:solidFill>
                <a:latin typeface="Calibri"/>
                <a:cs typeface="Calibri"/>
              </a:rPr>
              <a:t>/Teams</a:t>
            </a:r>
            <a:r>
              <a:rPr lang="en-GB" sz="1800" b="0" i="0" u="none" strike="noStrike">
                <a:solidFill>
                  <a:srgbClr val="953735"/>
                </a:solidFill>
                <a:effectLst/>
                <a:latin typeface="Calibri"/>
                <a:cs typeface="Calibri"/>
              </a:rPr>
              <a:t> appt. </a:t>
            </a:r>
            <a:r>
              <a:rPr lang="en-GB" sz="1800">
                <a:solidFill>
                  <a:srgbClr val="953735"/>
                </a:solidFill>
                <a:latin typeface="Calibri"/>
                <a:cs typeface="Calibri"/>
              </a:rPr>
              <a:t>  We</a:t>
            </a:r>
            <a:r>
              <a:rPr lang="en-GB" sz="1800" b="0" i="0" u="none" strike="noStrike">
                <a:solidFill>
                  <a:srgbClr val="953735"/>
                </a:solidFill>
                <a:effectLst/>
                <a:latin typeface="Calibri"/>
                <a:cs typeface="Calibri"/>
              </a:rPr>
              <a:t> may also be available at a stand/via online chat at todays event (check timings).</a:t>
            </a:r>
            <a:r>
              <a:rPr lang="en-GB" sz="1800" b="0" i="0">
                <a:solidFill>
                  <a:srgbClr val="444444"/>
                </a:solidFill>
                <a:effectLst/>
                <a:latin typeface="Calibri"/>
                <a:cs typeface="Calibri"/>
              </a:rPr>
              <a:t>​</a:t>
            </a:r>
            <a:endParaRPr lang="en-GB" b="0" i="0">
              <a:solidFill>
                <a:srgbClr val="444444"/>
              </a:solidFill>
              <a:effectLst/>
              <a:latin typeface="Calibri" panose="020F0502020204030204" pitchFamily="34" charset="0"/>
              <a:cs typeface="Calibri" panose="020F0502020204030204" pitchFamily="34" charset="0"/>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err="1">
                <a:solidFill>
                  <a:srgbClr val="953735"/>
                </a:solidFill>
                <a:effectLst/>
                <a:latin typeface="Calibri"/>
                <a:cs typeface="Calibri"/>
              </a:rPr>
              <a:t>Diloch</a:t>
            </a:r>
            <a:r>
              <a:rPr lang="en-GB" sz="1800" b="0" i="0" u="none" strike="noStrike">
                <a:solidFill>
                  <a:srgbClr val="953735"/>
                </a:solidFill>
                <a:effectLst/>
                <a:latin typeface="Calibri"/>
                <a:cs typeface="Calibri"/>
              </a:rPr>
              <a:t>/Thanks</a:t>
            </a:r>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endParaRPr lang="en-GB"/>
          </a:p>
        </p:txBody>
      </p:sp>
      <p:sp>
        <p:nvSpPr>
          <p:cNvPr id="4" name="Slide Number Placeholder 3"/>
          <p:cNvSpPr>
            <a:spLocks noGrp="1"/>
          </p:cNvSpPr>
          <p:nvPr>
            <p:ph type="sldNum" sz="quarter" idx="5"/>
          </p:nvPr>
        </p:nvSpPr>
        <p:spPr/>
        <p:txBody>
          <a:bodyPr/>
          <a:lstStyle/>
          <a:p>
            <a:fld id="{DCA0F5DB-521B-46CC-9EB8-887E0AFD97ED}" type="slidenum">
              <a:rPr lang="en-GB" smtClean="0"/>
              <a:t>36</a:t>
            </a:fld>
            <a:endParaRPr lang="en-GB"/>
          </a:p>
        </p:txBody>
      </p:sp>
    </p:spTree>
    <p:extLst>
      <p:ext uri="{BB962C8B-B14F-4D97-AF65-F5344CB8AC3E}">
        <p14:creationId xmlns:p14="http://schemas.microsoft.com/office/powerpoint/2010/main" val="3086469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A0F5DB-521B-46CC-9EB8-887E0AFD97ED}" type="slidenum">
              <a:rPr lang="en-GB" smtClean="0"/>
              <a:t>38</a:t>
            </a:fld>
            <a:endParaRPr lang="en-GB"/>
          </a:p>
        </p:txBody>
      </p:sp>
    </p:spTree>
    <p:extLst>
      <p:ext uri="{BB962C8B-B14F-4D97-AF65-F5344CB8AC3E}">
        <p14:creationId xmlns:p14="http://schemas.microsoft.com/office/powerpoint/2010/main" val="279062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CF33A-B2B3-F42C-5889-1CE18B481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246E3-0B5E-3584-62C8-A293075C8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913DF-46F4-4226-BE28-BF9CEB0C9F6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677766-2F0A-C1E4-3E8D-F80234CC34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7A0BE-1272-4B7C-9E5C-0C919C918B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50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r>
              <a:rPr lang="en-GB" dirty="0">
                <a:hlinkClick r:id="rId3"/>
              </a:rPr>
              <a:t>The new personal statement for 2026 entry | Undergraduate | UCAS</a:t>
            </a:r>
            <a:endParaRPr lang="en-US" dirty="0"/>
          </a:p>
          <a:p>
            <a:pPr marL="182245" indent="-182245" algn="just">
              <a:spcBef>
                <a:spcPts val="600"/>
              </a:spcBef>
              <a:buClr>
                <a:srgbClr val="BE0F34"/>
              </a:buClr>
              <a:buFont typeface="Arial" panose="020B0604020202020204" pitchFamily="34" charset="0"/>
              <a:buChar char="•"/>
            </a:pPr>
            <a:endParaRPr lang="en-GB" dirty="0">
              <a:latin typeface="Aptos" panose="020B0004020202020204" pitchFamily="34" charset="0"/>
            </a:endParaRPr>
          </a:p>
          <a:p>
            <a:pPr marL="182245" indent="-182245" algn="just">
              <a:spcBef>
                <a:spcPts val="600"/>
              </a:spcBef>
              <a:buClr>
                <a:srgbClr val="BE0F34"/>
              </a:buClr>
              <a:buFont typeface="Arial" panose="020B0604020202020204" pitchFamily="34" charset="0"/>
              <a:buChar char="•"/>
            </a:pPr>
            <a:endParaRPr lang="en-GB" dirty="0">
              <a:latin typeface="Aptos" panose="020B0004020202020204" pitchFamily="34" charset="0"/>
            </a:endParaRPr>
          </a:p>
          <a:p>
            <a:pPr marL="182245" indent="-182245" algn="just">
              <a:spcBef>
                <a:spcPts val="600"/>
              </a:spcBef>
              <a:buClr>
                <a:srgbClr val="BE0F34"/>
              </a:buClr>
              <a:buFont typeface="Arial" panose="020B0604020202020204" pitchFamily="34" charset="0"/>
              <a:buChar char="•"/>
            </a:pPr>
            <a:r>
              <a:rPr lang="en-GB" sz="1200" dirty="0">
                <a:latin typeface="Aptos" panose="020B0004020202020204" pitchFamily="34" charset="0"/>
              </a:rPr>
              <a:t>Graduates earn </a:t>
            </a:r>
            <a:r>
              <a:rPr lang="en-GB" sz="1200" b="1" dirty="0">
                <a:solidFill>
                  <a:srgbClr val="BE0F34"/>
                </a:solidFill>
                <a:latin typeface="Aptos" panose="020B0004020202020204" pitchFamily="34" charset="0"/>
              </a:rPr>
              <a:t>£10,000 </a:t>
            </a:r>
            <a:r>
              <a:rPr lang="en-GB" sz="1200" dirty="0">
                <a:latin typeface="Aptos" panose="020B0004020202020204" pitchFamily="34" charset="0"/>
              </a:rPr>
              <a:t>more per year on average </a:t>
            </a:r>
          </a:p>
          <a:p>
            <a:pPr marL="182245" indent="-182245" algn="just">
              <a:spcBef>
                <a:spcPts val="600"/>
              </a:spcBef>
              <a:buClr>
                <a:srgbClr val="BE0F34"/>
              </a:buClr>
              <a:buFont typeface="Arial" panose="020B0604020202020204" pitchFamily="34" charset="0"/>
              <a:buChar char="•"/>
            </a:pPr>
            <a:r>
              <a:rPr lang="en-GB" sz="1200" dirty="0">
                <a:latin typeface="Aptos" panose="020B0004020202020204" pitchFamily="34" charset="0"/>
              </a:rPr>
              <a:t>Average starting salary of </a:t>
            </a:r>
            <a:r>
              <a:rPr lang="en-GB" sz="1200" b="1" dirty="0">
                <a:solidFill>
                  <a:srgbClr val="BE0F34"/>
                </a:solidFill>
                <a:latin typeface="Aptos" panose="020B0004020202020204" pitchFamily="34" charset="0"/>
              </a:rPr>
              <a:t>£24,000</a:t>
            </a:r>
            <a:endParaRPr lang="en-US" dirty="0">
              <a:latin typeface="Aptos" panose="020B0004020202020204" pitchFamily="34" charset="0"/>
            </a:endParaRPr>
          </a:p>
          <a:p>
            <a:endParaRPr lang="en-US" dirty="0"/>
          </a:p>
          <a:p>
            <a:pPr marL="182245" indent="-182245">
              <a:buClr>
                <a:srgbClr val="BE0F34"/>
              </a:buClr>
              <a:buFont typeface="Arial" panose="020B0604020202020204" pitchFamily="34" charset="0"/>
              <a:buChar char="•"/>
            </a:pPr>
            <a:r>
              <a:rPr lang="en-GB" sz="1200" dirty="0">
                <a:latin typeface="Aptos" panose="020B0004020202020204" pitchFamily="34" charset="0"/>
              </a:rPr>
              <a:t>Over</a:t>
            </a:r>
            <a:r>
              <a:rPr lang="en-GB" sz="1200" dirty="0">
                <a:solidFill>
                  <a:srgbClr val="44463E"/>
                </a:solidFill>
                <a:latin typeface="Aptos" panose="020B0004020202020204" pitchFamily="34" charset="0"/>
              </a:rPr>
              <a:t> </a:t>
            </a:r>
            <a:r>
              <a:rPr lang="en-GB" sz="1200" b="1" dirty="0">
                <a:solidFill>
                  <a:srgbClr val="BE0F34"/>
                </a:solidFill>
                <a:latin typeface="Aptos" panose="020B0004020202020204" pitchFamily="34" charset="0"/>
              </a:rPr>
              <a:t>400</a:t>
            </a:r>
            <a:r>
              <a:rPr lang="en-GB" sz="1200" dirty="0">
                <a:solidFill>
                  <a:srgbClr val="44463E"/>
                </a:solidFill>
                <a:latin typeface="Aptos" panose="020B0004020202020204" pitchFamily="34" charset="0"/>
              </a:rPr>
              <a:t> </a:t>
            </a:r>
            <a:r>
              <a:rPr lang="en-GB" sz="1200" dirty="0">
                <a:latin typeface="Aptos" panose="020B0004020202020204" pitchFamily="34" charset="0"/>
              </a:rPr>
              <a:t>higher education providers in the UK</a:t>
            </a:r>
            <a:endParaRPr lang="en-GB" sz="1000" dirty="0">
              <a:latin typeface="Aptos" panose="020B0004020202020204" pitchFamily="34" charset="0"/>
            </a:endParaRPr>
          </a:p>
          <a:p>
            <a:pPr marL="182245" indent="-182245">
              <a:buClr>
                <a:srgbClr val="BE0F34"/>
              </a:buClr>
              <a:buFont typeface="Arial" panose="020B0604020202020204" pitchFamily="34" charset="0"/>
              <a:buChar char="•"/>
            </a:pPr>
            <a:r>
              <a:rPr lang="en-GB" sz="1200" dirty="0">
                <a:latin typeface="Aptos" panose="020B0004020202020204" pitchFamily="34" charset="0"/>
              </a:rPr>
              <a:t>Over </a:t>
            </a:r>
            <a:r>
              <a:rPr lang="en-GB" sz="1200" b="1" dirty="0">
                <a:solidFill>
                  <a:srgbClr val="BE0F34"/>
                </a:solidFill>
                <a:latin typeface="Aptos" panose="020B0004020202020204" pitchFamily="34" charset="0"/>
              </a:rPr>
              <a:t>65,000</a:t>
            </a:r>
            <a:r>
              <a:rPr lang="en-GB" sz="1200" dirty="0">
                <a:solidFill>
                  <a:srgbClr val="BE0F34"/>
                </a:solidFill>
                <a:latin typeface="Aptos" panose="020B0004020202020204" pitchFamily="34" charset="0"/>
              </a:rPr>
              <a:t> </a:t>
            </a:r>
            <a:r>
              <a:rPr lang="en-GB" sz="1200" dirty="0">
                <a:latin typeface="Aptos" panose="020B0004020202020204" pitchFamily="34" charset="0"/>
              </a:rPr>
              <a:t>undergraduate courses to choose from</a:t>
            </a:r>
            <a:endParaRPr lang="en-GB" sz="1000" dirty="0">
              <a:solidFill>
                <a:srgbClr val="44463E"/>
              </a:solidFill>
              <a:latin typeface="Aptos" panose="020B0004020202020204" pitchFamily="34" charset="0"/>
            </a:endParaRPr>
          </a:p>
          <a:p>
            <a:pPr marL="182245" indent="-182245">
              <a:buClr>
                <a:srgbClr val="BE0F34"/>
              </a:buClr>
              <a:buFont typeface="Arial" panose="020B0604020202020204" pitchFamily="34" charset="0"/>
              <a:buChar char="•"/>
            </a:pPr>
            <a:r>
              <a:rPr lang="en-GB" sz="1200" b="1" dirty="0">
                <a:solidFill>
                  <a:srgbClr val="BE0F34"/>
                </a:solidFill>
                <a:latin typeface="Aptos" panose="020B0004020202020204" pitchFamily="34" charset="0"/>
              </a:rPr>
              <a:t>2.86 million</a:t>
            </a:r>
            <a:r>
              <a:rPr lang="en-GB" sz="1200" dirty="0">
                <a:solidFill>
                  <a:srgbClr val="44463E"/>
                </a:solidFill>
                <a:latin typeface="Aptos" panose="020B0004020202020204" pitchFamily="34" charset="0"/>
              </a:rPr>
              <a:t> </a:t>
            </a:r>
            <a:r>
              <a:rPr lang="en-GB" sz="1200" dirty="0">
                <a:latin typeface="Aptos" panose="020B0004020202020204" pitchFamily="34" charset="0"/>
              </a:rPr>
              <a:t>students studying at UK higher education institutions in 2021-22</a:t>
            </a:r>
            <a:endParaRPr lang="en-GB" sz="1000" dirty="0">
              <a:solidFill>
                <a:srgbClr val="44463E"/>
              </a:solidFill>
              <a:latin typeface="Aptos" panose="020B0004020202020204" pitchFamily="34" charset="0"/>
            </a:endParaRPr>
          </a:p>
          <a:p>
            <a:pPr marL="182245" indent="-182245">
              <a:buClr>
                <a:srgbClr val="BE0F34"/>
              </a:buClr>
              <a:buFont typeface="Arial" panose="020B0604020202020204" pitchFamily="34" charset="0"/>
              <a:buChar char="•"/>
            </a:pPr>
            <a:r>
              <a:rPr lang="en-GB" sz="1200" dirty="0">
                <a:latin typeface="Aptos" panose="020B0004020202020204" pitchFamily="34" charset="0"/>
              </a:rPr>
              <a:t>Over </a:t>
            </a:r>
            <a:r>
              <a:rPr lang="en-GB" sz="1200" b="1" dirty="0">
                <a:solidFill>
                  <a:srgbClr val="BE0F34"/>
                </a:solidFill>
                <a:latin typeface="Aptos" panose="020B0004020202020204" pitchFamily="34" charset="0"/>
              </a:rPr>
              <a:t>240</a:t>
            </a:r>
            <a:r>
              <a:rPr lang="en-GB" sz="1200" dirty="0">
                <a:solidFill>
                  <a:srgbClr val="44463E"/>
                </a:solidFill>
                <a:latin typeface="Aptos" panose="020B0004020202020204" pitchFamily="34" charset="0"/>
              </a:rPr>
              <a:t> </a:t>
            </a:r>
            <a:r>
              <a:rPr lang="en-GB" sz="1200" dirty="0">
                <a:latin typeface="Aptos" panose="020B0004020202020204" pitchFamily="34" charset="0"/>
              </a:rPr>
              <a:t>colleges offering higher education courses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438D0-B1BC-9C45-A450-07F0F14119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75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7D95-E5AD-ECC1-CE6E-E745FD4FC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93C8B-B114-73AD-09FA-6B7E210FB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892F0-C143-79D4-4166-1127952EF0B3}"/>
              </a:ext>
            </a:extLst>
          </p:cNvPr>
          <p:cNvSpPr>
            <a:spLocks noGrp="1"/>
          </p:cNvSpPr>
          <p:nvPr>
            <p:ph type="body" idx="1"/>
          </p:nvPr>
        </p:nvSpPr>
        <p:spPr/>
        <p:txBody>
          <a:bodyPr/>
          <a:lstStyle/>
          <a:p>
            <a:pPr marL="171450" indent="-171450">
              <a:buFont typeface="Arial" panose="020B0604020202020204" pitchFamily="34" charset="0"/>
              <a:buChar char="•"/>
            </a:pPr>
            <a:r>
              <a:rPr lang="en-GB" dirty="0"/>
              <a:t>These are for 2026 entry but are relevant to get 2025 entry thinking about what to include/answer in their personal statement. </a:t>
            </a:r>
          </a:p>
        </p:txBody>
      </p:sp>
      <p:sp>
        <p:nvSpPr>
          <p:cNvPr id="4" name="Slide Number Placeholder 3">
            <a:extLst>
              <a:ext uri="{FF2B5EF4-FFF2-40B4-BE49-F238E27FC236}">
                <a16:creationId xmlns:a16="http://schemas.microsoft.com/office/drawing/2014/main" id="{F0E396D8-D41D-DBC4-4A55-FF01279B0E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4F4EF-A359-453B-A11A-DF6B86C572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3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63D2-2D27-69E1-AF13-183309481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8C098-42AC-7A72-6FD2-44CA542AD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88F05-F36F-F84E-465A-233B41B065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F3ACD8-01CB-72D6-C8A9-6AD6CD7C80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7A0BE-1272-4B7C-9E5C-0C919C918B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665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a:cs typeface="Calibri"/>
              </a:rPr>
              <a:t>Government funding is available to support your studies which consists of financial help for tuition fees and for living costs.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000000"/>
                </a:solidFill>
                <a:effectLst/>
                <a:latin typeface="Calibri"/>
                <a:cs typeface="Calibri"/>
              </a:rPr>
              <a:t>Some of the funding is via student loans and we will go through the protected repayment terms for these later in the talk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000000"/>
                </a:solidFill>
                <a:effectLst/>
                <a:latin typeface="Calibri"/>
                <a:cs typeface="Calibri"/>
              </a:rPr>
              <a:t>There is funding available for tuition fees and for living costs.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br>
              <a:rPr lang="en-US" sz="1800" b="0" i="0">
                <a:effectLst/>
                <a:latin typeface="Calibri" panose="020F0502020204030204" pitchFamily="34" charset="0"/>
                <a:cs typeface="Calibri"/>
              </a:rPr>
            </a:br>
            <a:r>
              <a:rPr lang="en-GB" sz="1800" b="0" i="0" u="none" strike="noStrike">
                <a:solidFill>
                  <a:srgbClr val="000000"/>
                </a:solidFill>
                <a:effectLst/>
                <a:latin typeface="Calibri"/>
                <a:cs typeface="Calibri"/>
              </a:rPr>
              <a:t>As well as additional allowances which</a:t>
            </a:r>
            <a:r>
              <a:rPr lang="en-GB" sz="1800" b="1" i="0" u="none" strike="noStrike">
                <a:solidFill>
                  <a:srgbClr val="000000"/>
                </a:solidFill>
                <a:effectLst/>
                <a:latin typeface="Calibri"/>
                <a:cs typeface="Calibri"/>
              </a:rPr>
              <a:t> </a:t>
            </a:r>
            <a:r>
              <a:rPr lang="en-GB" sz="1800" b="1" i="0" u="sng">
                <a:solidFill>
                  <a:srgbClr val="000000"/>
                </a:solidFill>
                <a:effectLst/>
                <a:latin typeface="Calibri"/>
                <a:cs typeface="Calibri"/>
              </a:rPr>
              <a:t>may</a:t>
            </a:r>
            <a:r>
              <a:rPr lang="en-GB" sz="1800" b="1" i="0" u="none" strike="noStrike">
                <a:solidFill>
                  <a:srgbClr val="000000"/>
                </a:solidFill>
                <a:effectLst/>
                <a:latin typeface="Calibri"/>
                <a:cs typeface="Calibri"/>
              </a:rPr>
              <a:t> </a:t>
            </a:r>
            <a:r>
              <a:rPr lang="en-GB" sz="1800" b="0" i="0" u="none" strike="noStrike">
                <a:solidFill>
                  <a:srgbClr val="000000"/>
                </a:solidFill>
                <a:effectLst/>
                <a:latin typeface="Calibri"/>
                <a:cs typeface="Calibri"/>
              </a:rPr>
              <a:t>be available for specific categories of students who have dependents or a disability.</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u="none" strike="noStrike">
                <a:solidFill>
                  <a:srgbClr val="000000"/>
                </a:solidFill>
                <a:effectLst/>
                <a:latin typeface="Calibri"/>
                <a:cs typeface="Calibri"/>
              </a:rPr>
              <a:t>We’ll go through all of these in more detail in the following slides.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endParaRPr lang="en-GB"/>
          </a:p>
          <a:p>
            <a:pPr algn="l" rtl="0" fontAlgn="base"/>
            <a:r>
              <a:rPr lang="en-GB" sz="1800" b="0" i="0" u="none" strike="noStrike">
                <a:solidFill>
                  <a:srgbClr val="000000"/>
                </a:solidFill>
                <a:effectLst/>
                <a:latin typeface="Calibri"/>
                <a:cs typeface="Calibri"/>
              </a:rPr>
              <a:t>Fee charges are £9000 per year for all full time undergraduate courses at a USW campus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a:solidFill>
                <a:srgbClr val="444444"/>
              </a:solidFill>
              <a:latin typeface="Calibri"/>
              <a:cs typeface="Calibri"/>
            </a:endParaRPr>
          </a:p>
          <a:p>
            <a:pPr algn="l" rtl="0" fontAlgn="base"/>
            <a:r>
              <a:rPr lang="en-GB" sz="1800" b="0" i="0" u="none" strike="noStrike">
                <a:solidFill>
                  <a:srgbClr val="000000"/>
                </a:solidFill>
                <a:effectLst/>
                <a:latin typeface="Calibri"/>
                <a:cs typeface="Calibri"/>
              </a:rPr>
              <a:t>English domiciled students will have access to a non means-tested Tuition Fee Loan to cover their full fee charge.  The fee loan is paid directly to the University and you only have to pay this back if you earn above the threshold after you finish the course.  </a:t>
            </a:r>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pPr algn="l" rtl="0" fontAlgn="base"/>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endParaRPr lang="en-GB"/>
          </a:p>
        </p:txBody>
      </p:sp>
      <p:sp>
        <p:nvSpPr>
          <p:cNvPr id="4" name="Slide Number Placeholder 3"/>
          <p:cNvSpPr>
            <a:spLocks noGrp="1"/>
          </p:cNvSpPr>
          <p:nvPr>
            <p:ph type="sldNum" sz="quarter" idx="5"/>
          </p:nvPr>
        </p:nvSpPr>
        <p:spPr/>
        <p:txBody>
          <a:bodyPr/>
          <a:lstStyle/>
          <a:p>
            <a:fld id="{DCA0F5DB-521B-46CC-9EB8-887E0AFD97ED}" type="slidenum">
              <a:rPr lang="en-GB" smtClean="0"/>
              <a:t>17</a:t>
            </a:fld>
            <a:endParaRPr lang="en-GB"/>
          </a:p>
        </p:txBody>
      </p:sp>
    </p:spTree>
    <p:extLst>
      <p:ext uri="{BB962C8B-B14F-4D97-AF65-F5344CB8AC3E}">
        <p14:creationId xmlns:p14="http://schemas.microsoft.com/office/powerpoint/2010/main" val="197744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opportunity to explain there are two parts to student finance – Tuition Fee (this slide) and Maintenance</a:t>
            </a:r>
          </a:p>
          <a:p>
            <a:r>
              <a:rPr lang="en-US">
                <a:cs typeface="Calibri"/>
              </a:rPr>
              <a:t>Max. £6,165 loan for Private Providers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6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FF9B9-C198-4130-D2D9-8C19DEA56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4B8E6-5AE2-4102-0FC2-A54E98D27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443A1-3B21-BDE9-331B-1D3EB7CE5380}"/>
              </a:ext>
            </a:extLst>
          </p:cNvPr>
          <p:cNvSpPr>
            <a:spLocks noGrp="1"/>
          </p:cNvSpPr>
          <p:nvPr>
            <p:ph type="body" idx="1"/>
          </p:nvPr>
        </p:nvSpPr>
        <p:spPr/>
        <p:txBody>
          <a:bodyPr/>
          <a:lstStyle/>
          <a:p>
            <a:r>
              <a:rPr lang="en-US" dirty="0">
                <a:cs typeface="Calibri"/>
              </a:rPr>
              <a:t>Good opportunity to explain there are two parts to student finance – Tuition Fee (this slide) and Maintenance</a:t>
            </a:r>
          </a:p>
          <a:p>
            <a:r>
              <a:rPr lang="en-US" dirty="0">
                <a:cs typeface="Calibri"/>
              </a:rPr>
              <a:t>Max. £6,165 loan for Private Providers</a:t>
            </a:r>
            <a:endParaRPr lang="en-US" dirty="0"/>
          </a:p>
        </p:txBody>
      </p:sp>
      <p:sp>
        <p:nvSpPr>
          <p:cNvPr id="4" name="Slide Number Placeholder 3">
            <a:extLst>
              <a:ext uri="{FF2B5EF4-FFF2-40B4-BE49-F238E27FC236}">
                <a16:creationId xmlns:a16="http://schemas.microsoft.com/office/drawing/2014/main" id="{67933B6D-57CD-11AA-F190-BF61CD1910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7A9D9-1C00-4993-B572-081C6FED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63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45744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p:nvPicPr>
        <p:blipFill rotWithShape="1">
          <a:blip r:embed="rId2"/>
          <a:srcRect l="1449" r="14647" b="29043"/>
          <a:stretch/>
        </p:blipFill>
        <p:spPr>
          <a:xfrm>
            <a:off x="-1" y="1"/>
            <a:ext cx="12192001" cy="6858000"/>
          </a:xfrm>
          <a:prstGeom prst="rect">
            <a:avLst/>
          </a:prstGeom>
        </p:spPr>
      </p:pic>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23887" y="1825624"/>
            <a:ext cx="3664334" cy="4411663"/>
          </a:xfrm>
          <a:noFill/>
        </p:spPr>
        <p:txBody>
          <a:bodyPr lIns="0"/>
          <a:lstStyle>
            <a:lvl1pPr marL="9525" indent="0">
              <a:lnSpc>
                <a:spcPts val="1200"/>
              </a:lnSpc>
              <a:buNone/>
              <a:tabLst/>
              <a:defRPr sz="1600" b="1">
                <a:solidFill>
                  <a:schemeClr val="bg1"/>
                </a:solidFill>
              </a:defRPr>
            </a:lvl1pPr>
            <a:lvl2pPr marL="9525" indent="0">
              <a:lnSpc>
                <a:spcPts val="1200"/>
              </a:lnSpc>
              <a:buNone/>
              <a:tabLst/>
              <a:defRPr sz="1600">
                <a:solidFill>
                  <a:schemeClr val="bg1"/>
                </a:solidFill>
              </a:defRPr>
            </a:lvl2pPr>
            <a:lvl3pPr marL="9525" indent="0">
              <a:lnSpc>
                <a:spcPts val="1200"/>
              </a:lnSpc>
              <a:buNone/>
              <a:tabLst/>
              <a:defRPr sz="1600">
                <a:solidFill>
                  <a:schemeClr val="bg1"/>
                </a:solidFill>
              </a:defRPr>
            </a:lvl3pPr>
            <a:lvl4pPr marL="9525" indent="0">
              <a:lnSpc>
                <a:spcPts val="1200"/>
              </a:lnSpc>
              <a:buNone/>
              <a:tabLst/>
              <a:defRPr sz="1600">
                <a:solidFill>
                  <a:schemeClr val="bg1"/>
                </a:solidFill>
              </a:defRPr>
            </a:lvl4pPr>
            <a:lvl5pPr marL="9525" indent="0">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3828199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userDrawn="1"/>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367244084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1" descr="A red and black line&#10;&#10;Description automatically generated">
            <a:extLst>
              <a:ext uri="{FF2B5EF4-FFF2-40B4-BE49-F238E27FC236}">
                <a16:creationId xmlns:a16="http://schemas.microsoft.com/office/drawing/2014/main" id="{B3AC63FE-340C-922D-5C14-B7883EF17EB4}"/>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208519541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pic>
        <p:nvPicPr>
          <p:cNvPr id="5" name="Picture 4" descr="A red and black line&#10;&#10;Description automatically generated">
            <a:extLst>
              <a:ext uri="{FF2B5EF4-FFF2-40B4-BE49-F238E27FC236}">
                <a16:creationId xmlns:a16="http://schemas.microsoft.com/office/drawing/2014/main" id="{17A323A5-E7B0-5D62-BC6E-EB17D07A563B}"/>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2983630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bg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userDrawn="1"/>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360542449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userDrawn="1"/>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2664639779"/>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213728946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28455630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300522282"/>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874713" y="2426836"/>
            <a:ext cx="3007076" cy="3007076"/>
          </a:xfrm>
          <a:prstGeom prst="rect">
            <a:avLst/>
          </a:prstGeom>
        </p:spPr>
      </p:pic>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799294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Myriad Pro" panose="020B0503030403020204" charset="0"/>
              </a:defRPr>
            </a:lvl1p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74009735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p:nvPicPr>
        <p:blipFill rotWithShape="1">
          <a:blip r:embed="rId2"/>
          <a:srcRect l="1449" r="14647" b="29043"/>
          <a:stretch/>
        </p:blipFill>
        <p:spPr>
          <a:xfrm>
            <a:off x="-1" y="1"/>
            <a:ext cx="12192001" cy="6858000"/>
          </a:xfrm>
          <a:prstGeom prst="rect">
            <a:avLst/>
          </a:prstGeom>
        </p:spPr>
      </p:pic>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solidFill>
            <a:srgbClr val="BF3734"/>
          </a:solidFill>
        </p:spPr>
        <p:txBody>
          <a:bodyPr lIns="0" tIns="144000" anchor="t" anchorCtr="0"/>
          <a:lstStyle>
            <a:lvl1pPr>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23887" y="1825624"/>
            <a:ext cx="3664334" cy="4411663"/>
          </a:xfrm>
          <a:solidFill>
            <a:srgbClr val="BF3734"/>
          </a:solidFill>
        </p:spPr>
        <p:txBody>
          <a:bodyPr lIns="0"/>
          <a:lstStyle>
            <a:lvl1pPr marL="9525" indent="0">
              <a:lnSpc>
                <a:spcPts val="1200"/>
              </a:lnSpc>
              <a:buNone/>
              <a:tabLst/>
              <a:defRPr sz="1600" b="1">
                <a:solidFill>
                  <a:schemeClr val="bg1"/>
                </a:solidFill>
              </a:defRPr>
            </a:lvl1pPr>
            <a:lvl2pPr marL="9525" indent="0">
              <a:lnSpc>
                <a:spcPts val="1200"/>
              </a:lnSpc>
              <a:buNone/>
              <a:tabLst/>
              <a:defRPr sz="1600">
                <a:solidFill>
                  <a:schemeClr val="bg1"/>
                </a:solidFill>
              </a:defRPr>
            </a:lvl2pPr>
            <a:lvl3pPr marL="9525" indent="0">
              <a:lnSpc>
                <a:spcPts val="1200"/>
              </a:lnSpc>
              <a:buNone/>
              <a:tabLst/>
              <a:defRPr sz="1600">
                <a:solidFill>
                  <a:schemeClr val="bg1"/>
                </a:solidFill>
              </a:defRPr>
            </a:lvl3pPr>
            <a:lvl4pPr marL="9525" indent="0">
              <a:lnSpc>
                <a:spcPts val="1200"/>
              </a:lnSpc>
              <a:buNone/>
              <a:tabLst/>
              <a:defRPr sz="1600">
                <a:solidFill>
                  <a:schemeClr val="bg1"/>
                </a:solidFill>
              </a:defRPr>
            </a:lvl4pPr>
            <a:lvl5pPr marL="9525" indent="0">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15517547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3497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0522533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614092437"/>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903512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970850"/>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4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userDrawn="1"/>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dirty="0"/>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32336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userDrawn="1"/>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dirty="0">
                <a:solidFill>
                  <a:schemeClr val="tx1"/>
                </a:solidFill>
              </a:rPr>
              <a:t>Click to edit Master title style</a:t>
            </a:r>
          </a:p>
        </p:txBody>
      </p:sp>
      <p:pic>
        <p:nvPicPr>
          <p:cNvPr id="2" name="Picture 1" descr="A red square with white text&#10;&#10;Description automatically generated">
            <a:extLst>
              <a:ext uri="{FF2B5EF4-FFF2-40B4-BE49-F238E27FC236}">
                <a16:creationId xmlns:a16="http://schemas.microsoft.com/office/drawing/2014/main" id="{DA1C43E8-0A5E-FD2D-1E5B-70F8363F9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6578816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3668608377"/>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userDrawn="1"/>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7146162"/>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userDrawn="1"/>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371158"/>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105244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CF7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1"/>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1"/>
                </a:solidFill>
              </a:defRPr>
            </a:lvl1pPr>
            <a:lvl2pPr marL="9525" indent="0">
              <a:lnSpc>
                <a:spcPts val="1200"/>
              </a:lnSpc>
              <a:buNone/>
              <a:tabLst/>
              <a:defRPr sz="1600">
                <a:solidFill>
                  <a:schemeClr val="accent1"/>
                </a:solidFill>
              </a:defRPr>
            </a:lvl2pPr>
            <a:lvl3pPr marL="9525" indent="0">
              <a:lnSpc>
                <a:spcPts val="1200"/>
              </a:lnSpc>
              <a:buNone/>
              <a:tabLst/>
              <a:defRPr sz="1600">
                <a:solidFill>
                  <a:schemeClr val="accent1"/>
                </a:solidFill>
              </a:defRPr>
            </a:lvl3pPr>
            <a:lvl4pPr marL="9525" indent="0">
              <a:lnSpc>
                <a:spcPts val="1200"/>
              </a:lnSpc>
              <a:buNone/>
              <a:tabLst/>
              <a:defRPr sz="1600">
                <a:solidFill>
                  <a:schemeClr val="accent1"/>
                </a:solidFill>
              </a:defRPr>
            </a:lvl4pPr>
            <a:lvl5pPr marL="9525" indent="0">
              <a:lnSpc>
                <a:spcPts val="1200"/>
              </a:lnSpc>
              <a:buNone/>
              <a:tabLst/>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506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7858706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userDrawn="1"/>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586286659"/>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descr="A red and black line&#10;&#10;Description automatically generated">
            <a:extLst>
              <a:ext uri="{FF2B5EF4-FFF2-40B4-BE49-F238E27FC236}">
                <a16:creationId xmlns:a16="http://schemas.microsoft.com/office/drawing/2014/main" id="{B3AC63FE-340C-922D-5C14-B7883EF17EB4}"/>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2748597806"/>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pic>
        <p:nvPicPr>
          <p:cNvPr id="5" name="Picture 4" descr="A red and black line&#10;&#10;Description automatically generated">
            <a:extLst>
              <a:ext uri="{FF2B5EF4-FFF2-40B4-BE49-F238E27FC236}">
                <a16:creationId xmlns:a16="http://schemas.microsoft.com/office/drawing/2014/main" id="{17A323A5-E7B0-5D62-BC6E-EB17D07A563B}"/>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879461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bg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userDrawn="1"/>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2509024998"/>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userDrawn="1"/>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4181425493"/>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938782830"/>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dirty="0"/>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930986267"/>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220435" y="-90914"/>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058400566"/>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4284662" cy="2387600"/>
          </a:xfrm>
        </p:spPr>
        <p:txBody>
          <a:bodyPr lIns="0" tIns="144000" anchor="t" anchorCtr="0">
            <a:noAutofit/>
          </a:bodyPr>
          <a:lstStyle>
            <a:lvl1pPr algn="l">
              <a:lnSpc>
                <a:spcPct val="65000"/>
              </a:lnSpc>
              <a:defRPr sz="8000" b="0" i="0">
                <a:solidFill>
                  <a:schemeClr val="accent1"/>
                </a:solidFill>
                <a:latin typeface="Knockout-HTF90-UltmtWelterwt" pitchFamily="2" charset="0"/>
              </a:defRPr>
            </a:lvl1pPr>
          </a:lstStyle>
          <a:p>
            <a:r>
              <a:rPr lang="en-US"/>
              <a:t>WELCOME</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379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p:nvPicPr>
        <p:blipFill rotWithShape="1">
          <a:blip r:embed="rId2"/>
          <a:srcRect r="18358" b="18358"/>
          <a:stretch/>
        </p:blipFill>
        <p:spPr>
          <a:xfrm>
            <a:off x="-1" y="1"/>
            <a:ext cx="12192001" cy="6858000"/>
          </a:xfrm>
          <a:prstGeom prst="rect">
            <a:avLst/>
          </a:prstGeom>
        </p:spPr>
      </p:pic>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lstStyle>
            <a:lvl1pPr marL="9525" indent="0">
              <a:lnSpc>
                <a:spcPts val="1200"/>
              </a:lnSpc>
              <a:buNone/>
              <a:tabLst/>
              <a:defRPr sz="1600" b="1">
                <a:solidFill>
                  <a:schemeClr val="bg1"/>
                </a:solidFill>
              </a:defRPr>
            </a:lvl1pPr>
            <a:lvl2pPr marL="9525" indent="0">
              <a:lnSpc>
                <a:spcPts val="1200"/>
              </a:lnSpc>
              <a:buNone/>
              <a:tabLst/>
              <a:defRPr sz="1600">
                <a:solidFill>
                  <a:schemeClr val="bg1"/>
                </a:solidFill>
              </a:defRPr>
            </a:lvl2pPr>
            <a:lvl3pPr marL="9525" indent="0">
              <a:lnSpc>
                <a:spcPts val="1200"/>
              </a:lnSpc>
              <a:buNone/>
              <a:tabLst/>
              <a:defRPr sz="1600">
                <a:solidFill>
                  <a:schemeClr val="bg1"/>
                </a:solidFill>
              </a:defRPr>
            </a:lvl3pPr>
            <a:lvl4pPr marL="9525" indent="0">
              <a:lnSpc>
                <a:spcPts val="1200"/>
              </a:lnSpc>
              <a:buNone/>
              <a:tabLst/>
              <a:defRPr sz="1600">
                <a:solidFill>
                  <a:schemeClr val="bg1"/>
                </a:solidFill>
              </a:defRPr>
            </a:lvl4pPr>
            <a:lvl5pPr marL="9525" indent="0">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5904377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27319245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118370"/>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4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userDrawn="1"/>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dirty="0">
              <a:latin typeface="Aptos" panose="020B0004020202020204" pitchFamily="34" charset="0"/>
            </a:endParaRP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a:t>
            </a:r>
            <a:br>
              <a:rPr lang="en-US"/>
            </a:br>
            <a:r>
              <a:rPr lang="en-US"/>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7338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userDrawn="1"/>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Tree>
    <p:extLst>
      <p:ext uri="{BB962C8B-B14F-4D97-AF65-F5344CB8AC3E}">
        <p14:creationId xmlns:p14="http://schemas.microsoft.com/office/powerpoint/2010/main" val="106620720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userDrawn="1"/>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038271"/>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lvl1pPr>
              <a:defRPr>
                <a:latin typeface="Aptos" panose="020B0004020202020204" pitchFamily="34" charset="0"/>
              </a:defRPr>
            </a:lvl1pPr>
          </a:lstStyle>
          <a:p>
            <a:fld id="{CEA7E6DE-C76C-4291-82CD-D355CA0EB346}" type="datetimeFigureOut">
              <a:rPr lang="en-GB" smtClean="0"/>
              <a:pPr/>
              <a:t>04/06/2025</a:t>
            </a:fld>
            <a:endParaRPr lang="en-GB" dirty="0"/>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lvl1pPr>
              <a:defRPr>
                <a:latin typeface="Aptos" panose="020B0004020202020204" pitchFamily="34" charset="0"/>
              </a:defRPr>
            </a:lvl1pPr>
          </a:lstStyle>
          <a:p>
            <a:endParaRPr lang="en-GB" dirty="0"/>
          </a:p>
        </p:txBody>
      </p:sp>
    </p:spTree>
    <p:extLst>
      <p:ext uri="{BB962C8B-B14F-4D97-AF65-F5344CB8AC3E}">
        <p14:creationId xmlns:p14="http://schemas.microsoft.com/office/powerpoint/2010/main" val="22641567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userDrawn="1"/>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2546486985"/>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746611967"/>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5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4029240718"/>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4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Aptos" panose="020B0004020202020204" pitchFamily="34" charset="0"/>
              </a:defRPr>
            </a:lvl1pPr>
          </a:lstStyle>
          <a:p>
            <a:r>
              <a:rPr lang="en-US" dirty="0"/>
              <a:t>Click icon to add picture</a:t>
            </a:r>
            <a:endParaRPr lang="en-GB" dirty="0"/>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Aptos" panose="020B0004020202020204" pitchFamily="34" charset="0"/>
              </a:defRPr>
            </a:lvl1pPr>
          </a:lstStyle>
          <a:p>
            <a:r>
              <a:rPr lang="en-US" dirty="0"/>
              <a:t>Click icon to add picture</a:t>
            </a:r>
            <a:endParaRPr lang="en-GB" dirty="0"/>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Aptos" panose="020B0004020202020204" pitchFamily="34" charset="0"/>
              </a:defRPr>
            </a:lvl1pPr>
          </a:lstStyle>
          <a:p>
            <a:r>
              <a:rPr lang="en-US" dirty="0"/>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84498200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Myriad Pro" panose="020B0503030403020204" charset="0"/>
              </a:defRPr>
            </a:lvl1p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622582518"/>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3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750441463"/>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856572"/>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615824"/>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userDrawn="1"/>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421085853"/>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dirty="0"/>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4226912290"/>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220435" y="-90914"/>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400470792"/>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4284662" cy="2387600"/>
          </a:xfrm>
        </p:spPr>
        <p:txBody>
          <a:bodyPr lIns="0" tIns="144000" anchor="t" anchorCtr="0">
            <a:noAutofit/>
          </a:bodyPr>
          <a:lstStyle>
            <a:lvl1pPr algn="l">
              <a:lnSpc>
                <a:spcPct val="65000"/>
              </a:lnSpc>
              <a:defRPr sz="8000" b="0" i="0">
                <a:solidFill>
                  <a:schemeClr val="accent1"/>
                </a:solidFill>
                <a:latin typeface="Knockout-HTF90-UltmtWelterwt" pitchFamily="2" charset="0"/>
              </a:defRPr>
            </a:lvl1pPr>
          </a:lstStyle>
          <a:p>
            <a:r>
              <a:rPr lang="en-US"/>
              <a:t>WELCOME</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784695"/>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818194"/>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a:t>
            </a:r>
            <a:br>
              <a:rPr lang="en-US"/>
            </a:br>
            <a:r>
              <a:rPr lang="en-US"/>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14285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a:solidFill>
                  <a:schemeClr val="tx1"/>
                </a:solidFill>
              </a:rPr>
              <a:t>Click to edit Master title style</a:t>
            </a:r>
          </a:p>
        </p:txBody>
      </p:sp>
      <p:pic>
        <p:nvPicPr>
          <p:cNvPr id="2" name="Picture 1" descr="A red square with white text&#10;&#10;Description automatically generated">
            <a:extLst>
              <a:ext uri="{FF2B5EF4-FFF2-40B4-BE49-F238E27FC236}">
                <a16:creationId xmlns:a16="http://schemas.microsoft.com/office/drawing/2014/main" id="{DA1C43E8-0A5E-FD2D-1E5B-70F8363F9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pic>
        <p:nvPicPr>
          <p:cNvPr id="3" name="Picture 2">
            <a:extLst>
              <a:ext uri="{FF2B5EF4-FFF2-40B4-BE49-F238E27FC236}">
                <a16:creationId xmlns:a16="http://schemas.microsoft.com/office/drawing/2014/main" id="{5C60585D-4BE0-B435-E913-85EF64F11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4" name="Title 1">
            <a:extLst>
              <a:ext uri="{FF2B5EF4-FFF2-40B4-BE49-F238E27FC236}">
                <a16:creationId xmlns:a16="http://schemas.microsoft.com/office/drawing/2014/main" id="{1FAA1EFA-57E6-C238-2ED1-351530CA61C4}"/>
              </a:ext>
            </a:extLst>
          </p:cNvPr>
          <p:cNvSpPr txBox="1">
            <a:spLocks/>
          </p:cNvSpPr>
          <p:nvPr userDrawn="1"/>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a:t>Click to edit Master title style</a:t>
            </a:r>
          </a:p>
        </p:txBody>
      </p:sp>
    </p:spTree>
    <p:extLst>
      <p:ext uri="{BB962C8B-B14F-4D97-AF65-F5344CB8AC3E}">
        <p14:creationId xmlns:p14="http://schemas.microsoft.com/office/powerpoint/2010/main" val="42129313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3540435112"/>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133736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6096000" y="4720946"/>
            <a:ext cx="2268000" cy="1584000"/>
          </a:xfrm>
        </p:spPr>
        <p:txBody>
          <a:body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8457612" y="1333500"/>
            <a:ext cx="3487426" cy="1584000"/>
          </a:xfrm>
        </p:spPr>
        <p:txBody>
          <a:body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798536" y="1333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2990670"/>
            <a:ext cx="3487425" cy="331427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59563"/>
              <a:gd name="connsiteY0" fmla="*/ 0 h 4392614"/>
              <a:gd name="connsiteX1" fmla="*/ 4459534 w 6659563"/>
              <a:gd name="connsiteY1" fmla="*/ 0 h 4392614"/>
              <a:gd name="connsiteX2" fmla="*/ 4517231 w 6659563"/>
              <a:gd name="connsiteY2" fmla="*/ 0 h 4392614"/>
              <a:gd name="connsiteX3" fmla="*/ 6659563 w 6659563"/>
              <a:gd name="connsiteY3" fmla="*/ 1 h 4392614"/>
              <a:gd name="connsiteX4" fmla="*/ 6659563 w 6659563"/>
              <a:gd name="connsiteY4" fmla="*/ 2196307 h 4392614"/>
              <a:gd name="connsiteX5" fmla="*/ 6659563 w 6659563"/>
              <a:gd name="connsiteY5" fmla="*/ 2254251 h 4392614"/>
              <a:gd name="connsiteX6" fmla="*/ 6656815 w 6659563"/>
              <a:gd name="connsiteY6" fmla="*/ 2254251 h 4392614"/>
              <a:gd name="connsiteX7" fmla="*/ 6649570 w 6659563"/>
              <a:gd name="connsiteY7" fmla="*/ 2407011 h 4392614"/>
              <a:gd name="connsiteX8" fmla="*/ 4684474 w 6659563"/>
              <a:gd name="connsiteY8" fmla="*/ 4381275 h 4392614"/>
              <a:gd name="connsiteX9" fmla="*/ 4517231 w 6659563"/>
              <a:gd name="connsiteY9" fmla="*/ 4389706 h 4392614"/>
              <a:gd name="connsiteX10" fmla="*/ 4517231 w 6659563"/>
              <a:gd name="connsiteY10" fmla="*/ 4392613 h 4392614"/>
              <a:gd name="connsiteX11" fmla="*/ 4459553 w 6659563"/>
              <a:gd name="connsiteY11" fmla="*/ 4392613 h 4392614"/>
              <a:gd name="connsiteX12" fmla="*/ 4459534 w 6659563"/>
              <a:gd name="connsiteY12" fmla="*/ 4392614 h 4392614"/>
              <a:gd name="connsiteX13" fmla="*/ 4459515 w 6659563"/>
              <a:gd name="connsiteY13" fmla="*/ 4392613 h 4392614"/>
              <a:gd name="connsiteX14" fmla="*/ 0 w 6659563"/>
              <a:gd name="connsiteY14" fmla="*/ 4392613 h 4392614"/>
              <a:gd name="connsiteX15" fmla="*/ 0 w 6659563"/>
              <a:gd name="connsiteY15" fmla="*/ 2254251 h 4392614"/>
              <a:gd name="connsiteX16" fmla="*/ 0 w 6659563"/>
              <a:gd name="connsiteY16" fmla="*/ 1 h 4392614"/>
              <a:gd name="connsiteX17" fmla="*/ 0 w 6659563"/>
              <a:gd name="connsiteY17" fmla="*/ 0 h 4392614"/>
              <a:gd name="connsiteX0" fmla="*/ 0 w 6659563"/>
              <a:gd name="connsiteY0" fmla="*/ 0 h 4392614"/>
              <a:gd name="connsiteX1" fmla="*/ 4459534 w 6659563"/>
              <a:gd name="connsiteY1" fmla="*/ 0 h 4392614"/>
              <a:gd name="connsiteX2" fmla="*/ 6659563 w 6659563"/>
              <a:gd name="connsiteY2" fmla="*/ 1 h 4392614"/>
              <a:gd name="connsiteX3" fmla="*/ 6659563 w 6659563"/>
              <a:gd name="connsiteY3" fmla="*/ 2196307 h 4392614"/>
              <a:gd name="connsiteX4" fmla="*/ 6659563 w 6659563"/>
              <a:gd name="connsiteY4" fmla="*/ 2254251 h 4392614"/>
              <a:gd name="connsiteX5" fmla="*/ 6656815 w 6659563"/>
              <a:gd name="connsiteY5" fmla="*/ 2254251 h 4392614"/>
              <a:gd name="connsiteX6" fmla="*/ 6649570 w 6659563"/>
              <a:gd name="connsiteY6" fmla="*/ 2407011 h 4392614"/>
              <a:gd name="connsiteX7" fmla="*/ 4684474 w 6659563"/>
              <a:gd name="connsiteY7" fmla="*/ 4381275 h 4392614"/>
              <a:gd name="connsiteX8" fmla="*/ 4517231 w 6659563"/>
              <a:gd name="connsiteY8" fmla="*/ 4389706 h 4392614"/>
              <a:gd name="connsiteX9" fmla="*/ 4517231 w 6659563"/>
              <a:gd name="connsiteY9" fmla="*/ 4392613 h 4392614"/>
              <a:gd name="connsiteX10" fmla="*/ 4459553 w 6659563"/>
              <a:gd name="connsiteY10" fmla="*/ 4392613 h 4392614"/>
              <a:gd name="connsiteX11" fmla="*/ 4459534 w 6659563"/>
              <a:gd name="connsiteY11" fmla="*/ 4392614 h 4392614"/>
              <a:gd name="connsiteX12" fmla="*/ 4459515 w 6659563"/>
              <a:gd name="connsiteY12" fmla="*/ 4392613 h 4392614"/>
              <a:gd name="connsiteX13" fmla="*/ 0 w 6659563"/>
              <a:gd name="connsiteY13" fmla="*/ 4392613 h 4392614"/>
              <a:gd name="connsiteX14" fmla="*/ 0 w 6659563"/>
              <a:gd name="connsiteY14" fmla="*/ 2254251 h 4392614"/>
              <a:gd name="connsiteX15" fmla="*/ 0 w 6659563"/>
              <a:gd name="connsiteY15" fmla="*/ 1 h 4392614"/>
              <a:gd name="connsiteX16" fmla="*/ 0 w 6659563"/>
              <a:gd name="connsiteY16" fmla="*/ 0 h 4392614"/>
              <a:gd name="connsiteX0" fmla="*/ 0 w 6659563"/>
              <a:gd name="connsiteY0" fmla="*/ 0 h 4392614"/>
              <a:gd name="connsiteX1" fmla="*/ 6659563 w 6659563"/>
              <a:gd name="connsiteY1" fmla="*/ 1 h 4392614"/>
              <a:gd name="connsiteX2" fmla="*/ 6659563 w 6659563"/>
              <a:gd name="connsiteY2" fmla="*/ 2196307 h 4392614"/>
              <a:gd name="connsiteX3" fmla="*/ 6659563 w 6659563"/>
              <a:gd name="connsiteY3" fmla="*/ 2254251 h 4392614"/>
              <a:gd name="connsiteX4" fmla="*/ 6656815 w 6659563"/>
              <a:gd name="connsiteY4" fmla="*/ 2254251 h 4392614"/>
              <a:gd name="connsiteX5" fmla="*/ 6649570 w 6659563"/>
              <a:gd name="connsiteY5" fmla="*/ 2407011 h 4392614"/>
              <a:gd name="connsiteX6" fmla="*/ 4684474 w 6659563"/>
              <a:gd name="connsiteY6" fmla="*/ 4381275 h 4392614"/>
              <a:gd name="connsiteX7" fmla="*/ 4517231 w 6659563"/>
              <a:gd name="connsiteY7" fmla="*/ 4389706 h 4392614"/>
              <a:gd name="connsiteX8" fmla="*/ 4517231 w 6659563"/>
              <a:gd name="connsiteY8" fmla="*/ 4392613 h 4392614"/>
              <a:gd name="connsiteX9" fmla="*/ 4459553 w 6659563"/>
              <a:gd name="connsiteY9" fmla="*/ 4392613 h 4392614"/>
              <a:gd name="connsiteX10" fmla="*/ 4459534 w 6659563"/>
              <a:gd name="connsiteY10" fmla="*/ 4392614 h 4392614"/>
              <a:gd name="connsiteX11" fmla="*/ 4459515 w 6659563"/>
              <a:gd name="connsiteY11" fmla="*/ 4392613 h 4392614"/>
              <a:gd name="connsiteX12" fmla="*/ 0 w 6659563"/>
              <a:gd name="connsiteY12" fmla="*/ 4392613 h 4392614"/>
              <a:gd name="connsiteX13" fmla="*/ 0 w 6659563"/>
              <a:gd name="connsiteY13" fmla="*/ 2254251 h 4392614"/>
              <a:gd name="connsiteX14" fmla="*/ 0 w 6659563"/>
              <a:gd name="connsiteY14" fmla="*/ 1 h 4392614"/>
              <a:gd name="connsiteX15" fmla="*/ 0 w 6659563"/>
              <a:gd name="connsiteY15" fmla="*/ 0 h 4392614"/>
              <a:gd name="connsiteX0" fmla="*/ 0 w 6659563"/>
              <a:gd name="connsiteY0" fmla="*/ 0 h 6328918"/>
              <a:gd name="connsiteX1" fmla="*/ 6659563 w 6659563"/>
              <a:gd name="connsiteY1" fmla="*/ 1936305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 name="connsiteX0" fmla="*/ 0 w 6659563"/>
              <a:gd name="connsiteY0" fmla="*/ 0 h 6328918"/>
              <a:gd name="connsiteX1" fmla="*/ 6642275 w 6659563"/>
              <a:gd name="connsiteY1" fmla="*/ 17288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59563" h="6328918">
                <a:moveTo>
                  <a:pt x="0" y="0"/>
                </a:moveTo>
                <a:lnTo>
                  <a:pt x="6642275" y="17288"/>
                </a:lnTo>
                <a:cubicBezTo>
                  <a:pt x="6648038" y="1389062"/>
                  <a:pt x="6653800" y="2760837"/>
                  <a:pt x="6659563" y="4132611"/>
                </a:cubicBezTo>
                <a:lnTo>
                  <a:pt x="6659563" y="4190555"/>
                </a:lnTo>
                <a:lnTo>
                  <a:pt x="6656815" y="4190555"/>
                </a:lnTo>
                <a:lnTo>
                  <a:pt x="6649570" y="4343315"/>
                </a:lnTo>
                <a:cubicBezTo>
                  <a:pt x="6550397" y="5383488"/>
                  <a:pt x="5724516" y="6212136"/>
                  <a:pt x="4684474" y="6317579"/>
                </a:cubicBezTo>
                <a:lnTo>
                  <a:pt x="4517231" y="6326010"/>
                </a:lnTo>
                <a:lnTo>
                  <a:pt x="4517231" y="6328917"/>
                </a:lnTo>
                <a:lnTo>
                  <a:pt x="4459553" y="6328917"/>
                </a:lnTo>
                <a:cubicBezTo>
                  <a:pt x="4459547" y="6328917"/>
                  <a:pt x="4459540" y="6328918"/>
                  <a:pt x="4459534" y="6328918"/>
                </a:cubicBezTo>
                <a:cubicBezTo>
                  <a:pt x="4459528" y="6328918"/>
                  <a:pt x="4459521" y="6328917"/>
                  <a:pt x="4459515" y="6328917"/>
                </a:cubicBezTo>
                <a:lnTo>
                  <a:pt x="0" y="6328917"/>
                </a:lnTo>
                <a:lnTo>
                  <a:pt x="0" y="4190555"/>
                </a:lnTo>
                <a:lnTo>
                  <a:pt x="0" y="1936305"/>
                </a:lnTo>
                <a:lnTo>
                  <a:pt x="0" y="0"/>
                </a:lnTo>
                <a:close/>
              </a:path>
            </a:pathLst>
          </a:custGeom>
          <a:solidFill>
            <a:schemeClr val="accent1"/>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Picture Placeholder 5">
            <a:extLst>
              <a:ext uri="{FF2B5EF4-FFF2-40B4-BE49-F238E27FC236}">
                <a16:creationId xmlns:a16="http://schemas.microsoft.com/office/drawing/2014/main" id="{D8FF9E90-2495-4174-BB57-708EBCF568CD}"/>
              </a:ext>
            </a:extLst>
          </p:cNvPr>
          <p:cNvSpPr>
            <a:spLocks noGrp="1"/>
          </p:cNvSpPr>
          <p:nvPr>
            <p:ph type="pic" sz="quarter" idx="24"/>
          </p:nvPr>
        </p:nvSpPr>
        <p:spPr>
          <a:xfrm>
            <a:off x="6096000" y="1333500"/>
            <a:ext cx="2268000" cy="1584000"/>
          </a:xfrm>
        </p:spPr>
        <p:txBody>
          <a:bodyPr/>
          <a:lstStyle/>
          <a:p>
            <a:r>
              <a:rPr lang="en-US"/>
              <a:t>Click icon to add picture</a:t>
            </a:r>
            <a:endParaRPr lang="en-GB"/>
          </a:p>
        </p:txBody>
      </p:sp>
      <p:sp>
        <p:nvSpPr>
          <p:cNvPr id="10" name="Picture Placeholder 5">
            <a:extLst>
              <a:ext uri="{FF2B5EF4-FFF2-40B4-BE49-F238E27FC236}">
                <a16:creationId xmlns:a16="http://schemas.microsoft.com/office/drawing/2014/main" id="{D5B2D67B-1450-4476-B0B5-62B79FB889C1}"/>
              </a:ext>
            </a:extLst>
          </p:cNvPr>
          <p:cNvSpPr>
            <a:spLocks noGrp="1"/>
          </p:cNvSpPr>
          <p:nvPr>
            <p:ph type="pic" sz="quarter" idx="25"/>
          </p:nvPr>
        </p:nvSpPr>
        <p:spPr>
          <a:xfrm>
            <a:off x="6096000" y="3027223"/>
            <a:ext cx="2268000" cy="1584000"/>
          </a:xfrm>
        </p:spPr>
        <p:txBody>
          <a:bodyPr/>
          <a:lstStyle/>
          <a:p>
            <a:r>
              <a:rPr lang="en-US"/>
              <a:t>Click icon to add picture</a:t>
            </a:r>
            <a:endParaRPr lang="en-GB"/>
          </a:p>
        </p:txBody>
      </p:sp>
      <p:sp>
        <p:nvSpPr>
          <p:cNvPr id="16" name="Text Placeholder 11">
            <a:extLst>
              <a:ext uri="{FF2B5EF4-FFF2-40B4-BE49-F238E27FC236}">
                <a16:creationId xmlns:a16="http://schemas.microsoft.com/office/drawing/2014/main" id="{B52E064F-5932-4F50-9926-B2EF1256DB85}"/>
              </a:ext>
            </a:extLst>
          </p:cNvPr>
          <p:cNvSpPr>
            <a:spLocks noGrp="1"/>
          </p:cNvSpPr>
          <p:nvPr>
            <p:ph type="body" sz="quarter" idx="26"/>
          </p:nvPr>
        </p:nvSpPr>
        <p:spPr>
          <a:xfrm>
            <a:off x="798535" y="3027223"/>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7A33171E-4EF6-4D3F-95B1-4DF891BFE23D}"/>
              </a:ext>
            </a:extLst>
          </p:cNvPr>
          <p:cNvSpPr>
            <a:spLocks noGrp="1"/>
          </p:cNvSpPr>
          <p:nvPr>
            <p:ph type="body" sz="quarter" idx="27"/>
          </p:nvPr>
        </p:nvSpPr>
        <p:spPr>
          <a:xfrm>
            <a:off x="798534" y="4732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9080081"/>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17526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8497025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8197007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3132586801"/>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 name="Picture 1" descr="A red and black line&#10;&#10;Description automatically generated">
            <a:extLst>
              <a:ext uri="{FF2B5EF4-FFF2-40B4-BE49-F238E27FC236}">
                <a16:creationId xmlns:a16="http://schemas.microsoft.com/office/drawing/2014/main" id="{B3AC63FE-340C-922D-5C14-B7883EF17EB4}"/>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2645485141"/>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p:bg>
      <p:bgPr>
        <a:solidFill>
          <a:schemeClr val="tx1"/>
        </a:solidFill>
        <a:effectLst/>
      </p:bgPr>
    </p:bg>
    <p:spTree>
      <p:nvGrpSpPr>
        <p:cNvPr id="1" name=""/>
        <p:cNvGrpSpPr/>
        <p:nvPr/>
      </p:nvGrpSpPr>
      <p:grpSpPr>
        <a:xfrm>
          <a:off x="0" y="0"/>
          <a:ext cx="0" cy="0"/>
          <a:chOff x="0" y="0"/>
          <a:chExt cx="0" cy="0"/>
        </a:xfrm>
      </p:grpSpPr>
      <p:pic>
        <p:nvPicPr>
          <p:cNvPr id="5" name="Picture 4" descr="A red and black line&#10;&#10;Description automatically generated">
            <a:extLst>
              <a:ext uri="{FF2B5EF4-FFF2-40B4-BE49-F238E27FC236}">
                <a16:creationId xmlns:a16="http://schemas.microsoft.com/office/drawing/2014/main" id="{17A323A5-E7B0-5D62-BC6E-EB17D07A563B}"/>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712448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bg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861693933"/>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4149394567"/>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56095293"/>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7492926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499" y="285749"/>
            <a:ext cx="1027841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014325784"/>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34583611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3_Title Slide">
    <p:bg>
      <p:bgPr>
        <a:solidFill>
          <a:schemeClr val="bg1"/>
        </a:solid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869003" y="1542922"/>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433618"/>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178427"/>
            <a:ext cx="11157819" cy="231007"/>
          </a:xfrm>
          <a:prstGeom prst="rect">
            <a:avLst/>
          </a:prstGeom>
        </p:spPr>
        <p:txBody>
          <a:bodyPr wrap="none" lIns="0" tIns="0" rIns="0" bIns="0" anchor="ctr">
            <a:noAutofit/>
          </a:bodyPr>
          <a:lstStyle>
            <a:lvl1pPr marL="0" indent="0" algn="l">
              <a:buNone/>
              <a:defRPr sz="2133" b="0" baseline="0">
                <a:solidFill>
                  <a:schemeClr val="tx1">
                    <a:lumMod val="75000"/>
                    <a:lumOff val="25000"/>
                  </a:schemeClr>
                </a:solidFill>
                <a:latin typeface="+mn-lt"/>
                <a:ea typeface="Tahoma" panose="020B060403050404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3" name="Title 2"/>
          <p:cNvSpPr>
            <a:spLocks noGrp="1"/>
          </p:cNvSpPr>
          <p:nvPr>
            <p:ph type="title"/>
          </p:nvPr>
        </p:nvSpPr>
        <p:spPr>
          <a:xfrm>
            <a:off x="508000" y="455085"/>
            <a:ext cx="11157819" cy="660511"/>
          </a:xfrm>
          <a:prstGeom prst="rect">
            <a:avLst/>
          </a:prstGeom>
        </p:spPr>
        <p:txBody>
          <a:bodyPr lIns="0" tIns="0" rIns="0" bIns="0" anchor="ctr"/>
          <a:lstStyle>
            <a:lvl1pPr algn="l">
              <a:defRPr sz="48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23934142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05AB-7D7C-A047-9847-4D831B7152ED}"/>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C0D27B-5399-FD16-E08C-89CEAB0806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9609BF-8638-79DB-023C-0FA9F2B56260}"/>
              </a:ext>
            </a:extLst>
          </p:cNvPr>
          <p:cNvSpPr>
            <a:spLocks noGrp="1"/>
          </p:cNvSpPr>
          <p:nvPr>
            <p:ph type="dt" sz="half" idx="10"/>
          </p:nvPr>
        </p:nvSpPr>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7C37B5AA-FB2E-15CC-B47F-C33E7EC13D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711CD9-0A69-A7F8-14E1-24C07FD38DFC}"/>
              </a:ext>
            </a:extLst>
          </p:cNvPr>
          <p:cNvSpPr>
            <a:spLocks noGrp="1"/>
          </p:cNvSpPr>
          <p:nvPr>
            <p:ph type="sldNum" sz="quarter" idx="12"/>
          </p:nvPr>
        </p:nvSpPr>
        <p:spPr/>
        <p:txBody>
          <a:bodyPr/>
          <a:lstStyle/>
          <a:p>
            <a:fld id="{CBE87824-1551-4FCA-A6BB-CAFD8AD7427D}" type="slidenum">
              <a:rPr lang="en-GB" smtClean="0"/>
              <a:t>‹#›</a:t>
            </a:fld>
            <a:endParaRPr lang="en-GB"/>
          </a:p>
        </p:txBody>
      </p:sp>
    </p:spTree>
    <p:extLst>
      <p:ext uri="{BB962C8B-B14F-4D97-AF65-F5344CB8AC3E}">
        <p14:creationId xmlns:p14="http://schemas.microsoft.com/office/powerpoint/2010/main" val="17527933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87118-8504-D047-838C-D66171D9B62F}"/>
              </a:ext>
            </a:extLst>
          </p:cNvPr>
          <p:cNvSpPr>
            <a:spLocks noGrp="1"/>
          </p:cNvSpPr>
          <p:nvPr>
            <p:ph type="dt" sz="half" idx="10"/>
          </p:nvPr>
        </p:nvSpPr>
        <p:spPr/>
        <p:txBody>
          <a:bodyPr/>
          <a:lstStyle/>
          <a:p>
            <a:fld id="{CEA7E6DE-C76C-4291-82CD-D355CA0EB346}" type="datetimeFigureOut">
              <a:rPr lang="en-GB" smtClean="0"/>
              <a:t>04/06/2025</a:t>
            </a:fld>
            <a:endParaRPr lang="en-GB"/>
          </a:p>
        </p:txBody>
      </p:sp>
      <p:sp>
        <p:nvSpPr>
          <p:cNvPr id="3" name="Footer Placeholder 2">
            <a:extLst>
              <a:ext uri="{FF2B5EF4-FFF2-40B4-BE49-F238E27FC236}">
                <a16:creationId xmlns:a16="http://schemas.microsoft.com/office/drawing/2014/main" id="{38CB9EB8-B1F0-5142-B8F0-18E4509E42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E778C3-7AA3-074E-838D-BEE478F3E8D9}"/>
              </a:ext>
            </a:extLst>
          </p:cNvPr>
          <p:cNvSpPr>
            <a:spLocks noGrp="1"/>
          </p:cNvSpPr>
          <p:nvPr>
            <p:ph type="sldNum" sz="quarter" idx="12"/>
          </p:nvPr>
        </p:nvSpPr>
        <p:spPr/>
        <p:txBody>
          <a:bodyPr/>
          <a:lstStyle/>
          <a:p>
            <a:fld id="{CBE87824-1551-4FCA-A6BB-CAFD8AD7427D}" type="slidenum">
              <a:rPr lang="en-GB" smtClean="0"/>
              <a:t>‹#›</a:t>
            </a:fld>
            <a:endParaRPr lang="en-GB"/>
          </a:p>
        </p:txBody>
      </p:sp>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p:nvPr>
        </p:nvSpPr>
        <p:spPr>
          <a:xfrm>
            <a:off x="2459038" y="620713"/>
            <a:ext cx="8497887" cy="5616575"/>
          </a:xfrm>
        </p:spPr>
        <p:txBody>
          <a:bodyPr/>
          <a:lstStyle/>
          <a:p>
            <a:r>
              <a:rPr lang="en-US"/>
              <a:t>Click icon to add chart</a:t>
            </a:r>
          </a:p>
        </p:txBody>
      </p:sp>
    </p:spTree>
    <p:extLst>
      <p:ext uri="{BB962C8B-B14F-4D97-AF65-F5344CB8AC3E}">
        <p14:creationId xmlns:p14="http://schemas.microsoft.com/office/powerpoint/2010/main" val="21497594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userDrawn="1"/>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a:t>Click to edit Master title style</a:t>
            </a:r>
          </a:p>
        </p:txBody>
      </p:sp>
    </p:spTree>
    <p:extLst>
      <p:ext uri="{BB962C8B-B14F-4D97-AF65-F5344CB8AC3E}">
        <p14:creationId xmlns:p14="http://schemas.microsoft.com/office/powerpoint/2010/main" val="8420747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45795"/>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1A0E3D-2A7A-471A-ADDE-9CD8E4D6476B}"/>
              </a:ext>
            </a:extLst>
          </p:cNvPr>
          <p:cNvGrpSpPr/>
          <p:nvPr userDrawn="1"/>
        </p:nvGrpSpPr>
        <p:grpSpPr>
          <a:xfrm>
            <a:off x="874713" y="2186088"/>
            <a:ext cx="3007076" cy="3247824"/>
            <a:chOff x="1008063" y="1799664"/>
            <a:chExt cx="3007076" cy="3247824"/>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A7C021F3-4C77-47F2-BD75-901C80F56FDA}"/>
              </a:ext>
            </a:extLst>
          </p:cNvPr>
          <p:cNvGrpSpPr/>
          <p:nvPr userDrawn="1"/>
        </p:nvGrpSpPr>
        <p:grpSpPr>
          <a:xfrm>
            <a:off x="4646613" y="2186088"/>
            <a:ext cx="3007076" cy="3247824"/>
            <a:chOff x="1008063" y="1799664"/>
            <a:chExt cx="3007076" cy="3247824"/>
          </a:xfrm>
        </p:grpSpPr>
        <p:pic>
          <p:nvPicPr>
            <p:cNvPr id="13" name="Picture 12">
              <a:extLst>
                <a:ext uri="{FF2B5EF4-FFF2-40B4-BE49-F238E27FC236}">
                  <a16:creationId xmlns:a16="http://schemas.microsoft.com/office/drawing/2014/main" id="{0F0560E3-ADD9-4D0A-A17C-DC703896A3A6}"/>
                </a:ext>
              </a:extLst>
            </p:cNvPr>
            <p:cNvPicPr>
              <a:picLocks noChangeAspect="1"/>
            </p:cNvPicPr>
            <p:nvPr/>
          </p:nvPicPr>
          <p:blipFill>
            <a:blip r:embed="rId2"/>
            <a:srcRect/>
            <a:stretch/>
          </p:blipFill>
          <p:spPr>
            <a:xfrm>
              <a:off x="1008063" y="2040412"/>
              <a:ext cx="3007076" cy="3007076"/>
            </a:xfrm>
            <a:prstGeom prst="rect">
              <a:avLst/>
            </a:prstGeom>
          </p:spPr>
        </p:pic>
        <p:pic>
          <p:nvPicPr>
            <p:cNvPr id="15" name="Picture 14">
              <a:extLst>
                <a:ext uri="{FF2B5EF4-FFF2-40B4-BE49-F238E27FC236}">
                  <a16:creationId xmlns:a16="http://schemas.microsoft.com/office/drawing/2014/main" id="{BDEDEE36-6751-436A-8F43-11492AD3F1B4}"/>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6" name="Group 15">
            <a:extLst>
              <a:ext uri="{FF2B5EF4-FFF2-40B4-BE49-F238E27FC236}">
                <a16:creationId xmlns:a16="http://schemas.microsoft.com/office/drawing/2014/main" id="{23B566D2-602E-41FA-8A49-5A182583D404}"/>
              </a:ext>
            </a:extLst>
          </p:cNvPr>
          <p:cNvGrpSpPr/>
          <p:nvPr userDrawn="1"/>
        </p:nvGrpSpPr>
        <p:grpSpPr>
          <a:xfrm>
            <a:off x="8418513" y="2186088"/>
            <a:ext cx="3007076" cy="3247824"/>
            <a:chOff x="1008063" y="1799664"/>
            <a:chExt cx="3007076" cy="3247824"/>
          </a:xfrm>
        </p:grpSpPr>
        <p:pic>
          <p:nvPicPr>
            <p:cNvPr id="17" name="Picture 16">
              <a:extLst>
                <a:ext uri="{FF2B5EF4-FFF2-40B4-BE49-F238E27FC236}">
                  <a16:creationId xmlns:a16="http://schemas.microsoft.com/office/drawing/2014/main" id="{26A8A0AA-E39B-4FE3-862E-434242B02680}"/>
                </a:ext>
              </a:extLst>
            </p:cNvPr>
            <p:cNvPicPr>
              <a:picLocks noChangeAspect="1"/>
            </p:cNvPicPr>
            <p:nvPr/>
          </p:nvPicPr>
          <p:blipFill>
            <a:blip r:embed="rId2"/>
            <a:srcRect/>
            <a:stretch/>
          </p:blipFill>
          <p:spPr>
            <a:xfrm>
              <a:off x="1008063" y="2040412"/>
              <a:ext cx="3007076" cy="3007076"/>
            </a:xfrm>
            <a:prstGeom prst="rect">
              <a:avLst/>
            </a:prstGeom>
          </p:spPr>
        </p:pic>
        <p:pic>
          <p:nvPicPr>
            <p:cNvPr id="18" name="Picture 17">
              <a:extLst>
                <a:ext uri="{FF2B5EF4-FFF2-40B4-BE49-F238E27FC236}">
                  <a16:creationId xmlns:a16="http://schemas.microsoft.com/office/drawing/2014/main" id="{8BEB701C-EBB3-4B88-8028-4CE84038996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Tree>
    <p:extLst>
      <p:ext uri="{BB962C8B-B14F-4D97-AF65-F5344CB8AC3E}">
        <p14:creationId xmlns:p14="http://schemas.microsoft.com/office/powerpoint/2010/main" val="4226739286"/>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FE8CF-0404-4EB7-81D8-CDD43AC08F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774" b="15590"/>
          <a:stretch/>
        </p:blipFill>
        <p:spPr>
          <a:xfrm>
            <a:off x="-1" y="0"/>
            <a:ext cx="12192001"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2"/>
            <a:ext cx="12192000"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 </a:t>
            </a:r>
            <a:br>
              <a:rPr lang="en-US"/>
            </a:br>
            <a:r>
              <a:rPr lang="en-US"/>
              <a:t>ACHIEVEABLE?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22021006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2"/>
        </a:solidFill>
        <a:effectLst/>
      </p:bgPr>
    </p:bg>
    <p:spTree>
      <p:nvGrpSpPr>
        <p:cNvPr id="1" name=""/>
        <p:cNvGrpSpPr/>
        <p:nvPr/>
      </p:nvGrpSpPr>
      <p:grpSpPr>
        <a:xfrm>
          <a:off x="0" y="0"/>
          <a:ext cx="0" cy="0"/>
          <a:chOff x="0" y="0"/>
          <a:chExt cx="0" cy="0"/>
        </a:xfrm>
      </p:grpSpPr>
      <p:pic>
        <p:nvPicPr>
          <p:cNvPr id="4" name="Picture 3" descr="A picture containing computer, indoor, computer, person&#10;&#10;Description automatically generated">
            <a:extLst>
              <a:ext uri="{FF2B5EF4-FFF2-40B4-BE49-F238E27FC236}">
                <a16:creationId xmlns:a16="http://schemas.microsoft.com/office/drawing/2014/main" id="{30F1F12C-5F94-4ED1-A552-4387C69F2A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321"/>
          <a:stretch/>
        </p:blipFill>
        <p:spPr>
          <a:xfrm>
            <a:off x="1" y="-1"/>
            <a:ext cx="12191999" cy="6858001"/>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1"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10" name="Title 1">
            <a:extLst>
              <a:ext uri="{FF2B5EF4-FFF2-40B4-BE49-F238E27FC236}">
                <a16:creationId xmlns:a16="http://schemas.microsoft.com/office/drawing/2014/main" id="{76973723-1B70-483C-AD70-3482F04805E7}"/>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 </a:t>
            </a:r>
            <a:br>
              <a:rPr lang="en-US"/>
            </a:br>
            <a:r>
              <a:rPr lang="en-US"/>
              <a:t>AFFORDABLE?</a:t>
            </a:r>
          </a:p>
        </p:txBody>
      </p:sp>
    </p:spTree>
    <p:extLst>
      <p:ext uri="{BB962C8B-B14F-4D97-AF65-F5344CB8AC3E}">
        <p14:creationId xmlns:p14="http://schemas.microsoft.com/office/powerpoint/2010/main" val="118455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635874579"/>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4CCC6C0-D6A1-2F47-9BF5-81EB4613D19A}"/>
              </a:ext>
            </a:extLst>
          </p:cNvPr>
          <p:cNvSpPr>
            <a:spLocks noGrp="1"/>
          </p:cNvSpPr>
          <p:nvPr>
            <p:ph type="sldNum" sz="quarter" idx="12"/>
          </p:nvPr>
        </p:nvSpPr>
        <p:spPr>
          <a:xfrm>
            <a:off x="9175750" y="6356350"/>
            <a:ext cx="2743200" cy="365125"/>
          </a:xfrm>
          <a:prstGeom prst="rect">
            <a:avLst/>
          </a:prstGeom>
        </p:spPr>
        <p:txBody>
          <a:bodyPr/>
          <a:lstStyle>
            <a:lvl1pPr>
              <a:defRPr>
                <a:solidFill>
                  <a:schemeClr val="tx2"/>
                </a:solidFill>
              </a:defRPr>
            </a:lvl1pPr>
          </a:lstStyle>
          <a:p>
            <a:fld id="{CBE87824-1551-4FCA-A6BB-CAFD8AD7427D}" type="slidenum">
              <a:rPr lang="en-GB" smtClean="0"/>
              <a:t>‹#›</a:t>
            </a:fld>
            <a:endParaRPr lang="en-GB"/>
          </a:p>
        </p:txBody>
      </p:sp>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682582"/>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2235200"/>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3523779352"/>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Myriad Pro" panose="020B0503030403020204" charset="0"/>
              </a:defRPr>
            </a:lvl1p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443274466"/>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6096000" y="4720946"/>
            <a:ext cx="2268000" cy="1584000"/>
          </a:xfrm>
        </p:spPr>
        <p:txBody>
          <a:body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8457612" y="1333500"/>
            <a:ext cx="3487426" cy="1584000"/>
          </a:xfrm>
        </p:spPr>
        <p:txBody>
          <a:body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798536" y="1333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2990670"/>
            <a:ext cx="3487425" cy="331427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59563"/>
              <a:gd name="connsiteY0" fmla="*/ 0 h 4392614"/>
              <a:gd name="connsiteX1" fmla="*/ 4459534 w 6659563"/>
              <a:gd name="connsiteY1" fmla="*/ 0 h 4392614"/>
              <a:gd name="connsiteX2" fmla="*/ 4517231 w 6659563"/>
              <a:gd name="connsiteY2" fmla="*/ 0 h 4392614"/>
              <a:gd name="connsiteX3" fmla="*/ 6659563 w 6659563"/>
              <a:gd name="connsiteY3" fmla="*/ 1 h 4392614"/>
              <a:gd name="connsiteX4" fmla="*/ 6659563 w 6659563"/>
              <a:gd name="connsiteY4" fmla="*/ 2196307 h 4392614"/>
              <a:gd name="connsiteX5" fmla="*/ 6659563 w 6659563"/>
              <a:gd name="connsiteY5" fmla="*/ 2254251 h 4392614"/>
              <a:gd name="connsiteX6" fmla="*/ 6656815 w 6659563"/>
              <a:gd name="connsiteY6" fmla="*/ 2254251 h 4392614"/>
              <a:gd name="connsiteX7" fmla="*/ 6649570 w 6659563"/>
              <a:gd name="connsiteY7" fmla="*/ 2407011 h 4392614"/>
              <a:gd name="connsiteX8" fmla="*/ 4684474 w 6659563"/>
              <a:gd name="connsiteY8" fmla="*/ 4381275 h 4392614"/>
              <a:gd name="connsiteX9" fmla="*/ 4517231 w 6659563"/>
              <a:gd name="connsiteY9" fmla="*/ 4389706 h 4392614"/>
              <a:gd name="connsiteX10" fmla="*/ 4517231 w 6659563"/>
              <a:gd name="connsiteY10" fmla="*/ 4392613 h 4392614"/>
              <a:gd name="connsiteX11" fmla="*/ 4459553 w 6659563"/>
              <a:gd name="connsiteY11" fmla="*/ 4392613 h 4392614"/>
              <a:gd name="connsiteX12" fmla="*/ 4459534 w 6659563"/>
              <a:gd name="connsiteY12" fmla="*/ 4392614 h 4392614"/>
              <a:gd name="connsiteX13" fmla="*/ 4459515 w 6659563"/>
              <a:gd name="connsiteY13" fmla="*/ 4392613 h 4392614"/>
              <a:gd name="connsiteX14" fmla="*/ 0 w 6659563"/>
              <a:gd name="connsiteY14" fmla="*/ 4392613 h 4392614"/>
              <a:gd name="connsiteX15" fmla="*/ 0 w 6659563"/>
              <a:gd name="connsiteY15" fmla="*/ 2254251 h 4392614"/>
              <a:gd name="connsiteX16" fmla="*/ 0 w 6659563"/>
              <a:gd name="connsiteY16" fmla="*/ 1 h 4392614"/>
              <a:gd name="connsiteX17" fmla="*/ 0 w 6659563"/>
              <a:gd name="connsiteY17" fmla="*/ 0 h 4392614"/>
              <a:gd name="connsiteX0" fmla="*/ 0 w 6659563"/>
              <a:gd name="connsiteY0" fmla="*/ 0 h 4392614"/>
              <a:gd name="connsiteX1" fmla="*/ 4459534 w 6659563"/>
              <a:gd name="connsiteY1" fmla="*/ 0 h 4392614"/>
              <a:gd name="connsiteX2" fmla="*/ 6659563 w 6659563"/>
              <a:gd name="connsiteY2" fmla="*/ 1 h 4392614"/>
              <a:gd name="connsiteX3" fmla="*/ 6659563 w 6659563"/>
              <a:gd name="connsiteY3" fmla="*/ 2196307 h 4392614"/>
              <a:gd name="connsiteX4" fmla="*/ 6659563 w 6659563"/>
              <a:gd name="connsiteY4" fmla="*/ 2254251 h 4392614"/>
              <a:gd name="connsiteX5" fmla="*/ 6656815 w 6659563"/>
              <a:gd name="connsiteY5" fmla="*/ 2254251 h 4392614"/>
              <a:gd name="connsiteX6" fmla="*/ 6649570 w 6659563"/>
              <a:gd name="connsiteY6" fmla="*/ 2407011 h 4392614"/>
              <a:gd name="connsiteX7" fmla="*/ 4684474 w 6659563"/>
              <a:gd name="connsiteY7" fmla="*/ 4381275 h 4392614"/>
              <a:gd name="connsiteX8" fmla="*/ 4517231 w 6659563"/>
              <a:gd name="connsiteY8" fmla="*/ 4389706 h 4392614"/>
              <a:gd name="connsiteX9" fmla="*/ 4517231 w 6659563"/>
              <a:gd name="connsiteY9" fmla="*/ 4392613 h 4392614"/>
              <a:gd name="connsiteX10" fmla="*/ 4459553 w 6659563"/>
              <a:gd name="connsiteY10" fmla="*/ 4392613 h 4392614"/>
              <a:gd name="connsiteX11" fmla="*/ 4459534 w 6659563"/>
              <a:gd name="connsiteY11" fmla="*/ 4392614 h 4392614"/>
              <a:gd name="connsiteX12" fmla="*/ 4459515 w 6659563"/>
              <a:gd name="connsiteY12" fmla="*/ 4392613 h 4392614"/>
              <a:gd name="connsiteX13" fmla="*/ 0 w 6659563"/>
              <a:gd name="connsiteY13" fmla="*/ 4392613 h 4392614"/>
              <a:gd name="connsiteX14" fmla="*/ 0 w 6659563"/>
              <a:gd name="connsiteY14" fmla="*/ 2254251 h 4392614"/>
              <a:gd name="connsiteX15" fmla="*/ 0 w 6659563"/>
              <a:gd name="connsiteY15" fmla="*/ 1 h 4392614"/>
              <a:gd name="connsiteX16" fmla="*/ 0 w 6659563"/>
              <a:gd name="connsiteY16" fmla="*/ 0 h 4392614"/>
              <a:gd name="connsiteX0" fmla="*/ 0 w 6659563"/>
              <a:gd name="connsiteY0" fmla="*/ 0 h 4392614"/>
              <a:gd name="connsiteX1" fmla="*/ 6659563 w 6659563"/>
              <a:gd name="connsiteY1" fmla="*/ 1 h 4392614"/>
              <a:gd name="connsiteX2" fmla="*/ 6659563 w 6659563"/>
              <a:gd name="connsiteY2" fmla="*/ 2196307 h 4392614"/>
              <a:gd name="connsiteX3" fmla="*/ 6659563 w 6659563"/>
              <a:gd name="connsiteY3" fmla="*/ 2254251 h 4392614"/>
              <a:gd name="connsiteX4" fmla="*/ 6656815 w 6659563"/>
              <a:gd name="connsiteY4" fmla="*/ 2254251 h 4392614"/>
              <a:gd name="connsiteX5" fmla="*/ 6649570 w 6659563"/>
              <a:gd name="connsiteY5" fmla="*/ 2407011 h 4392614"/>
              <a:gd name="connsiteX6" fmla="*/ 4684474 w 6659563"/>
              <a:gd name="connsiteY6" fmla="*/ 4381275 h 4392614"/>
              <a:gd name="connsiteX7" fmla="*/ 4517231 w 6659563"/>
              <a:gd name="connsiteY7" fmla="*/ 4389706 h 4392614"/>
              <a:gd name="connsiteX8" fmla="*/ 4517231 w 6659563"/>
              <a:gd name="connsiteY8" fmla="*/ 4392613 h 4392614"/>
              <a:gd name="connsiteX9" fmla="*/ 4459553 w 6659563"/>
              <a:gd name="connsiteY9" fmla="*/ 4392613 h 4392614"/>
              <a:gd name="connsiteX10" fmla="*/ 4459534 w 6659563"/>
              <a:gd name="connsiteY10" fmla="*/ 4392614 h 4392614"/>
              <a:gd name="connsiteX11" fmla="*/ 4459515 w 6659563"/>
              <a:gd name="connsiteY11" fmla="*/ 4392613 h 4392614"/>
              <a:gd name="connsiteX12" fmla="*/ 0 w 6659563"/>
              <a:gd name="connsiteY12" fmla="*/ 4392613 h 4392614"/>
              <a:gd name="connsiteX13" fmla="*/ 0 w 6659563"/>
              <a:gd name="connsiteY13" fmla="*/ 2254251 h 4392614"/>
              <a:gd name="connsiteX14" fmla="*/ 0 w 6659563"/>
              <a:gd name="connsiteY14" fmla="*/ 1 h 4392614"/>
              <a:gd name="connsiteX15" fmla="*/ 0 w 6659563"/>
              <a:gd name="connsiteY15" fmla="*/ 0 h 4392614"/>
              <a:gd name="connsiteX0" fmla="*/ 0 w 6659563"/>
              <a:gd name="connsiteY0" fmla="*/ 0 h 6328918"/>
              <a:gd name="connsiteX1" fmla="*/ 6659563 w 6659563"/>
              <a:gd name="connsiteY1" fmla="*/ 1936305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 name="connsiteX0" fmla="*/ 0 w 6659563"/>
              <a:gd name="connsiteY0" fmla="*/ 0 h 6328918"/>
              <a:gd name="connsiteX1" fmla="*/ 6642275 w 6659563"/>
              <a:gd name="connsiteY1" fmla="*/ 17288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59563" h="6328918">
                <a:moveTo>
                  <a:pt x="0" y="0"/>
                </a:moveTo>
                <a:lnTo>
                  <a:pt x="6642275" y="17288"/>
                </a:lnTo>
                <a:cubicBezTo>
                  <a:pt x="6648038" y="1389062"/>
                  <a:pt x="6653800" y="2760837"/>
                  <a:pt x="6659563" y="4132611"/>
                </a:cubicBezTo>
                <a:lnTo>
                  <a:pt x="6659563" y="4190555"/>
                </a:lnTo>
                <a:lnTo>
                  <a:pt x="6656815" y="4190555"/>
                </a:lnTo>
                <a:lnTo>
                  <a:pt x="6649570" y="4343315"/>
                </a:lnTo>
                <a:cubicBezTo>
                  <a:pt x="6550397" y="5383488"/>
                  <a:pt x="5724516" y="6212136"/>
                  <a:pt x="4684474" y="6317579"/>
                </a:cubicBezTo>
                <a:lnTo>
                  <a:pt x="4517231" y="6326010"/>
                </a:lnTo>
                <a:lnTo>
                  <a:pt x="4517231" y="6328917"/>
                </a:lnTo>
                <a:lnTo>
                  <a:pt x="4459553" y="6328917"/>
                </a:lnTo>
                <a:cubicBezTo>
                  <a:pt x="4459547" y="6328917"/>
                  <a:pt x="4459540" y="6328918"/>
                  <a:pt x="4459534" y="6328918"/>
                </a:cubicBezTo>
                <a:cubicBezTo>
                  <a:pt x="4459528" y="6328918"/>
                  <a:pt x="4459521" y="6328917"/>
                  <a:pt x="4459515" y="6328917"/>
                </a:cubicBezTo>
                <a:lnTo>
                  <a:pt x="0" y="6328917"/>
                </a:lnTo>
                <a:lnTo>
                  <a:pt x="0" y="4190555"/>
                </a:lnTo>
                <a:lnTo>
                  <a:pt x="0" y="1936305"/>
                </a:lnTo>
                <a:lnTo>
                  <a:pt x="0" y="0"/>
                </a:lnTo>
                <a:close/>
              </a:path>
            </a:pathLst>
          </a:custGeom>
          <a:solidFill>
            <a:schemeClr val="accent1"/>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Picture Placeholder 5">
            <a:extLst>
              <a:ext uri="{FF2B5EF4-FFF2-40B4-BE49-F238E27FC236}">
                <a16:creationId xmlns:a16="http://schemas.microsoft.com/office/drawing/2014/main" id="{D8FF9E90-2495-4174-BB57-708EBCF568CD}"/>
              </a:ext>
            </a:extLst>
          </p:cNvPr>
          <p:cNvSpPr>
            <a:spLocks noGrp="1"/>
          </p:cNvSpPr>
          <p:nvPr>
            <p:ph type="pic" sz="quarter" idx="24"/>
          </p:nvPr>
        </p:nvSpPr>
        <p:spPr>
          <a:xfrm>
            <a:off x="6096000" y="1333500"/>
            <a:ext cx="2268000" cy="1584000"/>
          </a:xfrm>
        </p:spPr>
        <p:txBody>
          <a:bodyPr/>
          <a:lstStyle/>
          <a:p>
            <a:r>
              <a:rPr lang="en-US"/>
              <a:t>Click icon to add picture</a:t>
            </a:r>
            <a:endParaRPr lang="en-GB"/>
          </a:p>
        </p:txBody>
      </p:sp>
      <p:sp>
        <p:nvSpPr>
          <p:cNvPr id="10" name="Picture Placeholder 5">
            <a:extLst>
              <a:ext uri="{FF2B5EF4-FFF2-40B4-BE49-F238E27FC236}">
                <a16:creationId xmlns:a16="http://schemas.microsoft.com/office/drawing/2014/main" id="{D5B2D67B-1450-4476-B0B5-62B79FB889C1}"/>
              </a:ext>
            </a:extLst>
          </p:cNvPr>
          <p:cNvSpPr>
            <a:spLocks noGrp="1"/>
          </p:cNvSpPr>
          <p:nvPr>
            <p:ph type="pic" sz="quarter" idx="25"/>
          </p:nvPr>
        </p:nvSpPr>
        <p:spPr>
          <a:xfrm>
            <a:off x="6096000" y="3027223"/>
            <a:ext cx="2268000" cy="1584000"/>
          </a:xfrm>
        </p:spPr>
        <p:txBody>
          <a:bodyPr/>
          <a:lstStyle/>
          <a:p>
            <a:r>
              <a:rPr lang="en-US"/>
              <a:t>Click icon to add picture</a:t>
            </a:r>
            <a:endParaRPr lang="en-GB"/>
          </a:p>
        </p:txBody>
      </p:sp>
      <p:sp>
        <p:nvSpPr>
          <p:cNvPr id="16" name="Text Placeholder 11">
            <a:extLst>
              <a:ext uri="{FF2B5EF4-FFF2-40B4-BE49-F238E27FC236}">
                <a16:creationId xmlns:a16="http://schemas.microsoft.com/office/drawing/2014/main" id="{B52E064F-5932-4F50-9926-B2EF1256DB85}"/>
              </a:ext>
            </a:extLst>
          </p:cNvPr>
          <p:cNvSpPr>
            <a:spLocks noGrp="1"/>
          </p:cNvSpPr>
          <p:nvPr>
            <p:ph type="body" sz="quarter" idx="26"/>
          </p:nvPr>
        </p:nvSpPr>
        <p:spPr>
          <a:xfrm>
            <a:off x="798535" y="3027223"/>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7A33171E-4EF6-4D3F-95B1-4DF891BFE23D}"/>
              </a:ext>
            </a:extLst>
          </p:cNvPr>
          <p:cNvSpPr>
            <a:spLocks noGrp="1"/>
          </p:cNvSpPr>
          <p:nvPr>
            <p:ph type="body" sz="quarter" idx="27"/>
          </p:nvPr>
        </p:nvSpPr>
        <p:spPr>
          <a:xfrm>
            <a:off x="798534" y="4732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5543854"/>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499" y="285749"/>
            <a:ext cx="1027841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701701312"/>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569412923"/>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651860" y="181314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5" name="Text Placeholder 7">
            <a:extLst>
              <a:ext uri="{FF2B5EF4-FFF2-40B4-BE49-F238E27FC236}">
                <a16:creationId xmlns:a16="http://schemas.microsoft.com/office/drawing/2014/main" id="{ED29504B-2FE5-4B7C-AD00-152A955949DC}"/>
              </a:ext>
            </a:extLst>
          </p:cNvPr>
          <p:cNvSpPr>
            <a:spLocks noGrp="1"/>
          </p:cNvSpPr>
          <p:nvPr>
            <p:ph type="body" sz="quarter" idx="17"/>
          </p:nvPr>
        </p:nvSpPr>
        <p:spPr>
          <a:xfrm>
            <a:off x="7419464" y="1813143"/>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FF9FF0C-7124-4B0A-9CE4-97C4AEFF0415}"/>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131276122"/>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22DEF1A-C0E4-4EE9-91A5-87DC3DCBE1E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147529208"/>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DD61556-060B-471E-9D5B-D66770B5C86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625199871"/>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p:nvPr>
        </p:nvSpPr>
        <p:spPr>
          <a:xfrm>
            <a:off x="630000" y="1854000"/>
            <a:ext cx="3059112" cy="4392613"/>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9C5D931-6D4F-4044-81A0-1FE475E3006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08922126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651860" y="181314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5" name="Text Placeholder 7">
            <a:extLst>
              <a:ext uri="{FF2B5EF4-FFF2-40B4-BE49-F238E27FC236}">
                <a16:creationId xmlns:a16="http://schemas.microsoft.com/office/drawing/2014/main" id="{ED29504B-2FE5-4B7C-AD00-152A955949DC}"/>
              </a:ext>
            </a:extLst>
          </p:cNvPr>
          <p:cNvSpPr>
            <a:spLocks noGrp="1"/>
          </p:cNvSpPr>
          <p:nvPr>
            <p:ph type="body" sz="quarter" idx="17"/>
          </p:nvPr>
        </p:nvSpPr>
        <p:spPr>
          <a:xfrm>
            <a:off x="7419464" y="1813143"/>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FF9FF0C-7124-4B0A-9CE4-97C4AEFF0415}"/>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647513964"/>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5F79D05-405E-DF43-865E-A53D0959B799}"/>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3" name="Text Placeholder 2">
            <a:extLst>
              <a:ext uri="{FF2B5EF4-FFF2-40B4-BE49-F238E27FC236}">
                <a16:creationId xmlns:a16="http://schemas.microsoft.com/office/drawing/2014/main" id="{611C5CE0-FC36-814B-8999-266407E548ED}"/>
              </a:ext>
            </a:extLst>
          </p:cNvPr>
          <p:cNvSpPr>
            <a:spLocks noGrp="1"/>
          </p:cNvSpPr>
          <p:nvPr>
            <p:ph type="body" sz="quarter" idx="13"/>
          </p:nvPr>
        </p:nvSpPr>
        <p:spPr>
          <a:xfrm>
            <a:off x="630000" y="1854000"/>
            <a:ext cx="3059112" cy="4392613"/>
          </a:xfrm>
        </p:spPr>
        <p:txBody>
          <a:bodyPr>
            <a:noAutofit/>
          </a:bodyPr>
          <a:lstStyle>
            <a:lvl1pPr>
              <a:lnSpc>
                <a:spcPct val="100000"/>
              </a:lnSpc>
              <a:buFont typeface="+mj-lt"/>
              <a:buAutoNum type="arabicPeriod"/>
              <a:defRPr sz="1400" b="0" i="0">
                <a:solidFill>
                  <a:schemeClr val="tx2"/>
                </a:solidFill>
                <a:latin typeface="Myriad Pro" panose="020B0503030403020204" pitchFamily="34" charset="0"/>
              </a:defRPr>
            </a:lvl1pPr>
            <a:lvl2pPr>
              <a:lnSpc>
                <a:spcPct val="100000"/>
              </a:lnSpc>
              <a:buFont typeface="+mj-lt"/>
              <a:buAutoNum type="arabicPeriod"/>
              <a:defRPr sz="1400" b="0" i="0">
                <a:solidFill>
                  <a:schemeClr val="tx2"/>
                </a:solidFill>
                <a:latin typeface="Myriad Pro" panose="020B0503030403020204" pitchFamily="34" charset="0"/>
              </a:defRPr>
            </a:lvl2pPr>
            <a:lvl3pPr>
              <a:lnSpc>
                <a:spcPct val="100000"/>
              </a:lnSpc>
              <a:buFont typeface="+mj-lt"/>
              <a:buAutoNum type="arabicPeriod"/>
              <a:defRPr sz="1400" b="0" i="0">
                <a:solidFill>
                  <a:schemeClr val="tx2"/>
                </a:solidFill>
                <a:latin typeface="Myriad Pro" panose="020B0503030403020204" pitchFamily="34" charset="0"/>
              </a:defRPr>
            </a:lvl3pPr>
            <a:lvl4pPr>
              <a:lnSpc>
                <a:spcPct val="100000"/>
              </a:lnSpc>
              <a:buFont typeface="+mj-lt"/>
              <a:buAutoNum type="arabicPeriod"/>
              <a:defRPr sz="1400" b="0" i="0">
                <a:solidFill>
                  <a:schemeClr val="tx2"/>
                </a:solidFill>
                <a:latin typeface="Myriad Pro" panose="020B0503030403020204" pitchFamily="34" charset="0"/>
              </a:defRPr>
            </a:lvl4pPr>
            <a:lvl5pPr>
              <a:lnSpc>
                <a:spcPct val="100000"/>
              </a:lnSpc>
              <a:buFont typeface="+mj-lt"/>
              <a:buAutoNum type="arabicPeriod"/>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9848305B-FC52-C443-8865-8F1F5ED30E3C}"/>
              </a:ext>
            </a:extLst>
          </p:cNvPr>
          <p:cNvSpPr>
            <a:spLocks noGrp="1"/>
          </p:cNvSpPr>
          <p:nvPr>
            <p:ph sz="quarter" idx="14" hasCustomPrompt="1"/>
          </p:nvPr>
        </p:nvSpPr>
        <p:spPr>
          <a:xfrm>
            <a:off x="4908550" y="2457449"/>
            <a:ext cx="6659563" cy="2470975"/>
          </a:xfrm>
        </p:spPr>
        <p:txBody>
          <a:bodyPr anchor="ctr" anchorCtr="0">
            <a:noAutofit/>
          </a:bodyPr>
          <a:lstStyle>
            <a:lvl1pPr marL="0" indent="0" algn="ctr">
              <a:buNone/>
              <a:defRPr sz="4400" b="0" i="0">
                <a:latin typeface="Knockout-HTF50-Welterweight" pitchFamily="2" charset="0"/>
              </a:defRPr>
            </a:lvl1pPr>
            <a:lvl2pPr marL="457200" indent="0" algn="ctr">
              <a:buNone/>
              <a:defRPr sz="1600"/>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13" name="Picture 12" descr="Shape, circle&#10;&#10;Description automatically generated">
            <a:extLst>
              <a:ext uri="{FF2B5EF4-FFF2-40B4-BE49-F238E27FC236}">
                <a16:creationId xmlns:a16="http://schemas.microsoft.com/office/drawing/2014/main" id="{03D1E9EA-AE56-4A4B-AFA2-A76C16D5E1C9}"/>
              </a:ext>
            </a:extLst>
          </p:cNvPr>
          <p:cNvPicPr>
            <a:picLocks noChangeAspect="1"/>
          </p:cNvPicPr>
          <p:nvPr/>
        </p:nvPicPr>
        <p:blipFill>
          <a:blip r:embed="rId3"/>
          <a:stretch>
            <a:fillRect/>
          </a:stretch>
        </p:blipFill>
        <p:spPr>
          <a:xfrm>
            <a:off x="4908512" y="1834832"/>
            <a:ext cx="630000" cy="630000"/>
          </a:xfrm>
          <a:prstGeom prst="rect">
            <a:avLst/>
          </a:prstGeom>
        </p:spPr>
      </p:pic>
      <p:sp>
        <p:nvSpPr>
          <p:cNvPr id="15" name="Content Placeholder 14">
            <a:extLst>
              <a:ext uri="{FF2B5EF4-FFF2-40B4-BE49-F238E27FC236}">
                <a16:creationId xmlns:a16="http://schemas.microsoft.com/office/drawing/2014/main" id="{34394A1B-D72E-2F4C-961D-14E6106E3244}"/>
              </a:ext>
            </a:extLst>
          </p:cNvPr>
          <p:cNvSpPr>
            <a:spLocks noGrp="1"/>
          </p:cNvSpPr>
          <p:nvPr>
            <p:ph sz="quarter" idx="15"/>
          </p:nvPr>
        </p:nvSpPr>
        <p:spPr>
          <a:xfrm>
            <a:off x="4908550" y="1835150"/>
            <a:ext cx="630238" cy="622300"/>
          </a:xfrm>
        </p:spPr>
        <p:txBody>
          <a:bodyPr anchor="ctr" anchorCtr="0">
            <a:noAutofit/>
          </a:bodyPr>
          <a:lstStyle>
            <a:lvl1pPr marL="0" indent="0" algn="ctr">
              <a:buNone/>
              <a:defRPr sz="2800" b="0" i="0">
                <a:solidFill>
                  <a:schemeClr val="bg1"/>
                </a:solidFill>
                <a:latin typeface="Knockout-HTF50-Welterweight" pitchFamily="2" charset="0"/>
              </a:defRPr>
            </a:lvl1pPr>
            <a:lvl2pPr marL="457200" indent="0" algn="ctr">
              <a:buNone/>
              <a:defRPr sz="2800" b="0" i="0">
                <a:solidFill>
                  <a:schemeClr val="bg1"/>
                </a:solidFill>
                <a:latin typeface="Knockout-HTF50-Welterweight" pitchFamily="2" charset="0"/>
              </a:defRPr>
            </a:lvl2pPr>
            <a:lvl3pPr marL="914400" indent="0" algn="ctr">
              <a:buNone/>
              <a:defRPr sz="2800" b="0" i="0">
                <a:solidFill>
                  <a:schemeClr val="bg1"/>
                </a:solidFill>
                <a:latin typeface="Knockout-HTF50-Welterweight" pitchFamily="2" charset="0"/>
              </a:defRPr>
            </a:lvl3pPr>
            <a:lvl4pPr marL="1371600" indent="0" algn="ctr">
              <a:buNone/>
              <a:defRPr sz="2800" b="0" i="0">
                <a:solidFill>
                  <a:schemeClr val="bg1"/>
                </a:solidFill>
                <a:latin typeface="Knockout-HTF50-Welterweight" pitchFamily="2" charset="0"/>
              </a:defRPr>
            </a:lvl4pPr>
            <a:lvl5pPr marL="1828800" indent="0" algn="ctr">
              <a:buNone/>
              <a:defRPr sz="2800" b="0" i="0">
                <a:solidFill>
                  <a:schemeClr val="bg1"/>
                </a:solidFill>
                <a:latin typeface="Knockout-HTF50-Welterwe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8F0D5621-B215-B243-96D7-BB8DF5F3F086}"/>
              </a:ext>
            </a:extLst>
          </p:cNvPr>
          <p:cNvSpPr>
            <a:spLocks noGrp="1"/>
          </p:cNvSpPr>
          <p:nvPr>
            <p:ph type="body" sz="quarter" idx="16"/>
          </p:nvPr>
        </p:nvSpPr>
        <p:spPr>
          <a:xfrm>
            <a:off x="4908550" y="5047488"/>
            <a:ext cx="6659563" cy="1189800"/>
          </a:xfrm>
        </p:spPr>
        <p:txBody>
          <a:bodyPr>
            <a:normAutofit/>
          </a:bodyPr>
          <a:lstStyle>
            <a:lvl1pPr marL="0" indent="0" algn="ctr">
              <a:buNone/>
              <a:defRPr sz="1200">
                <a:solidFill>
                  <a:schemeClr val="tx2"/>
                </a:solidFill>
              </a:defRPr>
            </a:lvl1pPr>
            <a:lvl2pPr marL="457200" indent="0" algn="ctr">
              <a:buNone/>
              <a:defRPr sz="1200">
                <a:solidFill>
                  <a:schemeClr val="tx2"/>
                </a:solidFill>
              </a:defRPr>
            </a:lvl2pPr>
            <a:lvl3pPr marL="914400" indent="0" algn="ctr">
              <a:buNone/>
              <a:defRPr sz="1200">
                <a:solidFill>
                  <a:schemeClr val="tx2"/>
                </a:solidFill>
              </a:defRPr>
            </a:lvl3pPr>
            <a:lvl4pPr marL="1371600" indent="0" algn="ctr">
              <a:buNone/>
              <a:defRPr sz="1200">
                <a:solidFill>
                  <a:schemeClr val="tx2"/>
                </a:solidFill>
              </a:defRPr>
            </a:lvl4pPr>
            <a:lvl5pPr marL="1828800" indent="0" algn="ctr">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6E5E82C-D025-476D-8ACC-DF29C902C99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4289816798"/>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p:nvPr>
        </p:nvSpPr>
        <p:spPr>
          <a:xfrm>
            <a:off x="2459038" y="620713"/>
            <a:ext cx="8497887" cy="5616575"/>
          </a:xfrm>
        </p:spPr>
        <p:txBody>
          <a:bodyPr/>
          <a:lstStyle/>
          <a:p>
            <a:r>
              <a:rPr lang="en-US"/>
              <a:t>Click icon to add chart</a:t>
            </a:r>
          </a:p>
        </p:txBody>
      </p:sp>
      <p:sp>
        <p:nvSpPr>
          <p:cNvPr id="3" name="Title 1">
            <a:extLst>
              <a:ext uri="{FF2B5EF4-FFF2-40B4-BE49-F238E27FC236}">
                <a16:creationId xmlns:a16="http://schemas.microsoft.com/office/drawing/2014/main" id="{C2AB1C1A-C0C2-486F-82AC-6EBAA1330EE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1623628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p:nvPr>
        </p:nvSpPr>
        <p:spPr>
          <a:xfrm>
            <a:off x="630000" y="1854000"/>
            <a:ext cx="3059112" cy="4351338"/>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p:nvPr>
        </p:nvSpPr>
        <p:spPr>
          <a:xfrm>
            <a:off x="4908550" y="1849881"/>
            <a:ext cx="6048375" cy="4327081"/>
          </a:xfrm>
        </p:spPr>
        <p:txBody>
          <a:bodyPr>
            <a:noAutofit/>
          </a:bodyPr>
          <a:lstStyle>
            <a:lvl1pPr>
              <a:lnSpc>
                <a:spcPct val="100000"/>
              </a:lnSpc>
              <a:defRPr sz="1800" b="1"/>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6D1D6F9-FBE1-4840-9792-323530F4C60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9365321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charset="0"/>
              </a:defRPr>
            </a:lvl1pPr>
          </a:lstStyle>
          <a:p>
            <a:fld id="{C30428A1-CA70-6546-A29C-5A822A314F71}" type="datetimeFigureOut">
              <a:rPr lang="en-US" smtClean="0"/>
              <a:pPr/>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charset="0"/>
              </a:defRPr>
            </a:lvl1p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a:solidFill>
                  <a:schemeClr val="bg1"/>
                </a:solidFill>
                <a:latin typeface="Myriad Pro" panose="020B0503030403020204" pitchFamily="34" charset="0"/>
              </a:rPr>
              <a:t>University of South Wales</a:t>
            </a:r>
          </a:p>
          <a:p>
            <a:pPr algn="r"/>
            <a:r>
              <a:rPr lang="en-US" sz="1400" b="1" i="0" err="1">
                <a:solidFill>
                  <a:schemeClr val="bg1"/>
                </a:solidFill>
                <a:latin typeface="Myriad Pro" panose="020B0503030403020204" pitchFamily="34" charset="0"/>
              </a:rPr>
              <a:t>Prifysgol</a:t>
            </a:r>
            <a:r>
              <a:rPr lang="en-US" sz="1400" b="1" i="0">
                <a:solidFill>
                  <a:schemeClr val="bg1"/>
                </a:solidFill>
                <a:latin typeface="Myriad Pro" panose="020B0503030403020204" pitchFamily="34" charset="0"/>
              </a:rPr>
              <a:t>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560459"/>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87409F-AEF6-431D-8AA4-72439FE3C725}"/>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a:t>DIVIDER </a:t>
            </a:r>
            <a:br>
              <a:rPr lang="en-US"/>
            </a:br>
            <a:r>
              <a:rPr lang="en-US"/>
              <a:t>SLIDE</a:t>
            </a:r>
          </a:p>
        </p:txBody>
      </p:sp>
    </p:spTree>
    <p:extLst>
      <p:ext uri="{BB962C8B-B14F-4D97-AF65-F5344CB8AC3E}">
        <p14:creationId xmlns:p14="http://schemas.microsoft.com/office/powerpoint/2010/main" val="15037010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userDrawn="1"/>
        </p:nvPicPr>
        <p:blipFill rotWithShape="1">
          <a:blip r:embed="rId2"/>
          <a:srcRect r="18358" b="18358"/>
          <a:stretch/>
        </p:blipFill>
        <p:spPr>
          <a:xfrm>
            <a:off x="0" y="12806"/>
            <a:ext cx="12192001"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8" name="Title 1">
            <a:extLst>
              <a:ext uri="{FF2B5EF4-FFF2-40B4-BE49-F238E27FC236}">
                <a16:creationId xmlns:a16="http://schemas.microsoft.com/office/drawing/2014/main" id="{358D7BF6-1D65-4E7A-9C59-DAE5A9E012EA}"/>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a:t>DIVIDER </a:t>
            </a:r>
            <a:br>
              <a:rPr lang="en-US"/>
            </a:br>
            <a:r>
              <a:rPr lang="en-US"/>
              <a:t>SLIDE</a:t>
            </a:r>
          </a:p>
        </p:txBody>
      </p:sp>
    </p:spTree>
    <p:extLst>
      <p:ext uri="{BB962C8B-B14F-4D97-AF65-F5344CB8AC3E}">
        <p14:creationId xmlns:p14="http://schemas.microsoft.com/office/powerpoint/2010/main" val="38355781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594312845"/>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6" name="Title 1">
            <a:extLst>
              <a:ext uri="{FF2B5EF4-FFF2-40B4-BE49-F238E27FC236}">
                <a16:creationId xmlns:a16="http://schemas.microsoft.com/office/drawing/2014/main" id="{3629FE6B-C0DC-4F0F-AD57-2FC219DFB7A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980387917"/>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8049739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874713" y="2426836"/>
            <a:ext cx="3007076" cy="3007076"/>
          </a:xfrm>
          <a:prstGeom prst="rect">
            <a:avLst/>
          </a:prstGeom>
        </p:spPr>
      </p:pic>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9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3">
            <a:extLst>
              <a:ext uri="{FF2B5EF4-FFF2-40B4-BE49-F238E27FC236}">
                <a16:creationId xmlns:a16="http://schemas.microsoft.com/office/drawing/2014/main" id="{5EFCC6EE-7017-4DA3-B4C5-4A261770C366}"/>
              </a:ext>
            </a:extLst>
          </p:cNvPr>
          <p:cNvSpPr>
            <a:spLocks noGrp="1"/>
          </p:cNvSpPr>
          <p:nvPr>
            <p:ph type="body" sz="quarter" idx="18"/>
          </p:nvPr>
        </p:nvSpPr>
        <p:spPr>
          <a:xfrm>
            <a:off x="4661270" y="2427289"/>
            <a:ext cx="2853435" cy="2842982"/>
          </a:xfrm>
        </p:spPr>
        <p:txBody>
          <a:bodyPr anchor="ctr">
            <a:normAutofit/>
          </a:bodyPr>
          <a:lstStyle>
            <a:lvl1pPr marL="0" indent="0" algn="ctr">
              <a:buNone/>
              <a:defRPr sz="1600"/>
            </a:lvl1pPr>
          </a:lstStyle>
          <a:p>
            <a:pPr lvl="0"/>
            <a:r>
              <a:rPr lang="en-US"/>
              <a:t>Click to edit Master text styles</a:t>
            </a:r>
          </a:p>
        </p:txBody>
      </p:sp>
      <p:sp>
        <p:nvSpPr>
          <p:cNvPr id="8" name="Text Placeholder 3">
            <a:extLst>
              <a:ext uri="{FF2B5EF4-FFF2-40B4-BE49-F238E27FC236}">
                <a16:creationId xmlns:a16="http://schemas.microsoft.com/office/drawing/2014/main" id="{89F2C65D-0425-4C18-82CA-ACE8DAD9437C}"/>
              </a:ext>
            </a:extLst>
          </p:cNvPr>
          <p:cNvSpPr>
            <a:spLocks noGrp="1"/>
          </p:cNvSpPr>
          <p:nvPr>
            <p:ph type="body" sz="quarter" idx="19"/>
          </p:nvPr>
        </p:nvSpPr>
        <p:spPr>
          <a:xfrm>
            <a:off x="908401" y="2427188"/>
            <a:ext cx="2840639" cy="2843082"/>
          </a:xfrm>
        </p:spPr>
        <p:txBody>
          <a:bodyPr anchor="ctr">
            <a:normAutofit/>
          </a:bodyPr>
          <a:lstStyle>
            <a:lvl1pPr marL="0" indent="0" algn="ctr">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3A5FB740-F4F3-48CB-8277-507D3CDB41C8}"/>
              </a:ext>
            </a:extLst>
          </p:cNvPr>
          <p:cNvSpPr>
            <a:spLocks noGrp="1"/>
          </p:cNvSpPr>
          <p:nvPr>
            <p:ph type="body" sz="quarter" idx="20"/>
          </p:nvPr>
        </p:nvSpPr>
        <p:spPr>
          <a:xfrm>
            <a:off x="8463852" y="2427288"/>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68710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22DEF1A-C0E4-4EE9-91A5-87DC3DCBE1E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468151735"/>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8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49800F7F-F6AB-4263-BD8E-0CFC59CB61F4}"/>
              </a:ext>
            </a:extLst>
          </p:cNvPr>
          <p:cNvSpPr>
            <a:spLocks noGrp="1"/>
          </p:cNvSpPr>
          <p:nvPr>
            <p:ph type="pic" sz="quarter" idx="16"/>
          </p:nvPr>
        </p:nvSpPr>
        <p:spPr>
          <a:xfrm>
            <a:off x="8242302" y="2114249"/>
            <a:ext cx="3567007" cy="3583465"/>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2295006 w 6659563"/>
              <a:gd name="connsiteY17" fmla="*/ 12143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319292 w 6659563"/>
              <a:gd name="connsiteY16" fmla="*/ 2132823 h 4392614"/>
              <a:gd name="connsiteX17" fmla="*/ 2295006 w 6659563"/>
              <a:gd name="connsiteY17" fmla="*/ 121431 h 4392614"/>
              <a:gd name="connsiteX18" fmla="*/ 2610722 w 6659563"/>
              <a:gd name="connsiteY18" fmla="*/ 36428 h 4392614"/>
              <a:gd name="connsiteX0" fmla="*/ 315716 w 4364557"/>
              <a:gd name="connsiteY0" fmla="*/ 3642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18" fmla="*/ 315716 w 4364557"/>
              <a:gd name="connsiteY18" fmla="*/ 36428 h 4429041"/>
              <a:gd name="connsiteX0" fmla="*/ 0 w 4364557"/>
              <a:gd name="connsiteY0" fmla="*/ 121431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0" fmla="*/ 0 w 4364557"/>
              <a:gd name="connsiteY0" fmla="*/ 4128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41288 h 4429041"/>
              <a:gd name="connsiteX0" fmla="*/ 8380 w 4372937"/>
              <a:gd name="connsiteY0" fmla="*/ 41288 h 4393422"/>
              <a:gd name="connsiteX1" fmla="*/ 2172908 w 4372937"/>
              <a:gd name="connsiteY1" fmla="*/ 0 h 4393422"/>
              <a:gd name="connsiteX2" fmla="*/ 2230605 w 4372937"/>
              <a:gd name="connsiteY2" fmla="*/ 0 h 4393422"/>
              <a:gd name="connsiteX3" fmla="*/ 2230605 w 4372937"/>
              <a:gd name="connsiteY3" fmla="*/ 1 h 4393422"/>
              <a:gd name="connsiteX4" fmla="*/ 4372937 w 4372937"/>
              <a:gd name="connsiteY4" fmla="*/ 1 h 4393422"/>
              <a:gd name="connsiteX5" fmla="*/ 4372937 w 4372937"/>
              <a:gd name="connsiteY5" fmla="*/ 2196307 h 4393422"/>
              <a:gd name="connsiteX6" fmla="*/ 4372937 w 4372937"/>
              <a:gd name="connsiteY6" fmla="*/ 2254251 h 4393422"/>
              <a:gd name="connsiteX7" fmla="*/ 4370189 w 4372937"/>
              <a:gd name="connsiteY7" fmla="*/ 2254251 h 4393422"/>
              <a:gd name="connsiteX8" fmla="*/ 4362944 w 4372937"/>
              <a:gd name="connsiteY8" fmla="*/ 2407011 h 4393422"/>
              <a:gd name="connsiteX9" fmla="*/ 2397848 w 4372937"/>
              <a:gd name="connsiteY9" fmla="*/ 4381275 h 4393422"/>
              <a:gd name="connsiteX10" fmla="*/ 2230605 w 4372937"/>
              <a:gd name="connsiteY10" fmla="*/ 4389706 h 4393422"/>
              <a:gd name="connsiteX11" fmla="*/ 2230605 w 4372937"/>
              <a:gd name="connsiteY11" fmla="*/ 4392613 h 4393422"/>
              <a:gd name="connsiteX12" fmla="*/ 2172927 w 4372937"/>
              <a:gd name="connsiteY12" fmla="*/ 4392613 h 4393422"/>
              <a:gd name="connsiteX13" fmla="*/ 2172908 w 4372937"/>
              <a:gd name="connsiteY13" fmla="*/ 4392614 h 4393422"/>
              <a:gd name="connsiteX14" fmla="*/ 2172889 w 4372937"/>
              <a:gd name="connsiteY14" fmla="*/ 4392613 h 4393422"/>
              <a:gd name="connsiteX15" fmla="*/ 284 w 4372937"/>
              <a:gd name="connsiteY15" fmla="*/ 4393422 h 4393422"/>
              <a:gd name="connsiteX16" fmla="*/ 32666 w 4372937"/>
              <a:gd name="connsiteY16" fmla="*/ 2132823 h 4393422"/>
              <a:gd name="connsiteX17" fmla="*/ 8380 w 4372937"/>
              <a:gd name="connsiteY17" fmla="*/ 41288 h 4393422"/>
              <a:gd name="connsiteX0" fmla="*/ 8687 w 4373244"/>
              <a:gd name="connsiteY0" fmla="*/ 41288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41288 h 4393422"/>
              <a:gd name="connsiteX0" fmla="*/ 8687 w 4373244"/>
              <a:gd name="connsiteY0" fmla="*/ 2330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2330 h 439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3244" h="4393422">
                <a:moveTo>
                  <a:pt x="8687" y="2330"/>
                </a:moveTo>
                <a:lnTo>
                  <a:pt x="2173215" y="0"/>
                </a:lnTo>
                <a:lnTo>
                  <a:pt x="2230912" y="0"/>
                </a:lnTo>
                <a:lnTo>
                  <a:pt x="2230912" y="1"/>
                </a:lnTo>
                <a:lnTo>
                  <a:pt x="4373244" y="1"/>
                </a:lnTo>
                <a:lnTo>
                  <a:pt x="4373244" y="2196307"/>
                </a:lnTo>
                <a:lnTo>
                  <a:pt x="4373244" y="2254251"/>
                </a:lnTo>
                <a:lnTo>
                  <a:pt x="4370496" y="2254251"/>
                </a:lnTo>
                <a:lnTo>
                  <a:pt x="4363251" y="2407011"/>
                </a:lnTo>
                <a:cubicBezTo>
                  <a:pt x="4264078" y="3447184"/>
                  <a:pt x="3438197" y="4275832"/>
                  <a:pt x="2398155" y="4381275"/>
                </a:cubicBezTo>
                <a:lnTo>
                  <a:pt x="2230912" y="4389706"/>
                </a:lnTo>
                <a:lnTo>
                  <a:pt x="2230912" y="4392613"/>
                </a:lnTo>
                <a:lnTo>
                  <a:pt x="2173234" y="4392613"/>
                </a:lnTo>
                <a:cubicBezTo>
                  <a:pt x="2173228" y="4392613"/>
                  <a:pt x="2173221" y="4392614"/>
                  <a:pt x="2173215" y="4392614"/>
                </a:cubicBezTo>
                <a:cubicBezTo>
                  <a:pt x="2173209" y="4392614"/>
                  <a:pt x="2173202" y="4392613"/>
                  <a:pt x="2173196" y="4392613"/>
                </a:cubicBezTo>
                <a:lnTo>
                  <a:pt x="591" y="4393422"/>
                </a:lnTo>
                <a:cubicBezTo>
                  <a:pt x="-3457" y="3628016"/>
                  <a:pt x="14759" y="2892664"/>
                  <a:pt x="10711" y="2127258"/>
                </a:cubicBezTo>
                <a:cubicBezTo>
                  <a:pt x="10036" y="1431935"/>
                  <a:pt x="9362" y="697653"/>
                  <a:pt x="8687" y="2330"/>
                </a:cubicBezTo>
                <a:close/>
              </a:path>
            </a:pathLst>
          </a:custGeom>
          <a:solidFill>
            <a:schemeClr val="accent1"/>
          </a:solidFill>
        </p:spPr>
        <p:txBody>
          <a:bodyPr wrap="square">
            <a:noAutofit/>
          </a:bodyPr>
          <a:lstStyle/>
          <a:p>
            <a:r>
              <a:rPr lang="en-US"/>
              <a:t>Click icon to add picture</a:t>
            </a:r>
          </a:p>
        </p:txBody>
      </p:sp>
      <p:sp>
        <p:nvSpPr>
          <p:cNvPr id="2" name="Rectangle 1">
            <a:extLst>
              <a:ext uri="{FF2B5EF4-FFF2-40B4-BE49-F238E27FC236}">
                <a16:creationId xmlns:a16="http://schemas.microsoft.com/office/drawing/2014/main" id="{2C57659C-673C-491E-B10C-6ECB7BC911E3}"/>
              </a:ext>
            </a:extLst>
          </p:cNvPr>
          <p:cNvSpPr/>
          <p:nvPr userDrawn="1"/>
        </p:nvSpPr>
        <p:spPr>
          <a:xfrm>
            <a:off x="6985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p>
        </p:txBody>
      </p:sp>
      <p:sp>
        <p:nvSpPr>
          <p:cNvPr id="9" name="Rectangle 8">
            <a:extLst>
              <a:ext uri="{FF2B5EF4-FFF2-40B4-BE49-F238E27FC236}">
                <a16:creationId xmlns:a16="http://schemas.microsoft.com/office/drawing/2014/main" id="{F6124F0B-FEA8-4AB3-8E56-EDA8B9162732}"/>
              </a:ext>
            </a:extLst>
          </p:cNvPr>
          <p:cNvSpPr/>
          <p:nvPr userDrawn="1"/>
        </p:nvSpPr>
        <p:spPr>
          <a:xfrm>
            <a:off x="44704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96BE6664-4C8B-427F-AFD8-891F9B798D62}"/>
              </a:ext>
            </a:extLst>
          </p:cNvPr>
          <p:cNvSpPr>
            <a:spLocks noGrp="1"/>
          </p:cNvSpPr>
          <p:nvPr>
            <p:ph type="body" sz="quarter" idx="17"/>
          </p:nvPr>
        </p:nvSpPr>
        <p:spPr>
          <a:xfrm>
            <a:off x="697943" y="2114250"/>
            <a:ext cx="3568330" cy="3583466"/>
          </a:xfrm>
        </p:spPr>
        <p:txBody>
          <a:bodyPr anchor="ctr">
            <a:normAutofit/>
          </a:bodyPr>
          <a:lstStyle>
            <a:lvl1pPr marL="0" indent="0" algn="ctr">
              <a:buNone/>
              <a:defRPr sz="1600"/>
            </a:lvl1pPr>
          </a:lstStyle>
          <a:p>
            <a:pPr lvl="0"/>
            <a:r>
              <a:rPr lang="en-US"/>
              <a:t>Click to edit Master text styles</a:t>
            </a:r>
          </a:p>
        </p:txBody>
      </p:sp>
      <p:sp>
        <p:nvSpPr>
          <p:cNvPr id="12" name="Text Placeholder 3">
            <a:extLst>
              <a:ext uri="{FF2B5EF4-FFF2-40B4-BE49-F238E27FC236}">
                <a16:creationId xmlns:a16="http://schemas.microsoft.com/office/drawing/2014/main" id="{054FB24C-F048-4C38-BA21-1404DBABE175}"/>
              </a:ext>
            </a:extLst>
          </p:cNvPr>
          <p:cNvSpPr>
            <a:spLocks noGrp="1"/>
          </p:cNvSpPr>
          <p:nvPr>
            <p:ph type="body" sz="quarter" idx="18"/>
          </p:nvPr>
        </p:nvSpPr>
        <p:spPr>
          <a:xfrm>
            <a:off x="4471800" y="2114250"/>
            <a:ext cx="3568330" cy="3583466"/>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33674769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yriad Pro" panose="020B050303040302020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chor="ctr">
            <a:normAutofit/>
          </a:bodyPr>
          <a:lstStyle>
            <a:lvl1pPr marL="0" indent="0" algn="ctr">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D8F85103-4DE8-470F-9357-AD7D8A78BCDE}"/>
              </a:ext>
            </a:extLst>
          </p:cNvPr>
          <p:cNvSpPr>
            <a:spLocks noGrp="1"/>
          </p:cNvSpPr>
          <p:nvPr>
            <p:ph type="title" hasCustomPrompt="1"/>
          </p:nvPr>
        </p:nvSpPr>
        <p:spPr>
          <a:xfrm>
            <a:off x="1460499" y="285749"/>
            <a:ext cx="1007229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301EBE4-F78F-4B82-A8B2-B70E6636B3A1}"/>
              </a:ext>
            </a:extLst>
          </p:cNvPr>
          <p:cNvSpPr>
            <a:spLocks noGrp="1"/>
          </p:cNvSpPr>
          <p:nvPr>
            <p:ph type="body" sz="quarter" idx="12"/>
          </p:nvPr>
        </p:nvSpPr>
        <p:spPr>
          <a:xfrm>
            <a:off x="5175250" y="1927225"/>
            <a:ext cx="5641975" cy="454025"/>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31302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019780D4-7D48-4943-9A30-87C93D0630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0227"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5" name="Text Placeholder 15">
            <a:extLst>
              <a:ext uri="{FF2B5EF4-FFF2-40B4-BE49-F238E27FC236}">
                <a16:creationId xmlns:a16="http://schemas.microsoft.com/office/drawing/2014/main" id="{ACC3F310-CD4B-F641-9E43-FDA2B0E7F719}"/>
              </a:ext>
            </a:extLst>
          </p:cNvPr>
          <p:cNvSpPr>
            <a:spLocks noGrp="1"/>
          </p:cNvSpPr>
          <p:nvPr>
            <p:ph type="body" sz="quarter" idx="12" hasCustomPrompt="1"/>
          </p:nvPr>
        </p:nvSpPr>
        <p:spPr>
          <a:xfrm>
            <a:off x="1081604" y="1586886"/>
            <a:ext cx="5390504" cy="3578238"/>
          </a:xfrm>
        </p:spPr>
        <p:txBody>
          <a:bodyPr anchor="ctr">
            <a:normAutofit/>
          </a:bodyPr>
          <a:lstStyle>
            <a:lvl1pPr marL="0" indent="0" algn="ctr">
              <a:buNone/>
              <a:defRPr sz="1800"/>
            </a:lvl1pPr>
          </a:lstStyle>
          <a:p>
            <a:pPr lvl="0"/>
            <a:r>
              <a:rPr lang="en-GB"/>
              <a:t>Text</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7598448" y="1373828"/>
            <a:ext cx="3743325" cy="1361066"/>
          </a:xfrm>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7598448" y="2811119"/>
            <a:ext cx="3743325" cy="1361066"/>
          </a:xfrm>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7598448" y="4248410"/>
            <a:ext cx="3743325" cy="1361066"/>
          </a:xfrm>
        </p:spPr>
        <p:txBody>
          <a:bodyPr anchor="ctr">
            <a:normAutofit/>
          </a:bodyPr>
          <a:lstStyle>
            <a:lvl1pPr marL="0" indent="0" algn="ctr">
              <a:buNone/>
              <a:defRPr sz="1800"/>
            </a:lvl1pPr>
          </a:lstStyle>
          <a:p>
            <a:pPr lvl="0"/>
            <a:r>
              <a:rPr lang="en-GB"/>
              <a:t>Text</a:t>
            </a:r>
          </a:p>
        </p:txBody>
      </p:sp>
      <p:sp>
        <p:nvSpPr>
          <p:cNvPr id="16" name="Title 1">
            <a:extLst>
              <a:ext uri="{FF2B5EF4-FFF2-40B4-BE49-F238E27FC236}">
                <a16:creationId xmlns:a16="http://schemas.microsoft.com/office/drawing/2014/main" id="{8BB59296-3E05-4D7D-8E90-45BE9AD2C82D}"/>
              </a:ext>
            </a:extLst>
          </p:cNvPr>
          <p:cNvSpPr>
            <a:spLocks noGrp="1"/>
          </p:cNvSpPr>
          <p:nvPr>
            <p:ph type="title" hasCustomPrompt="1"/>
          </p:nvPr>
        </p:nvSpPr>
        <p:spPr>
          <a:xfrm>
            <a:off x="1460499" y="285749"/>
            <a:ext cx="988127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0908055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ctr"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pPr algn="ctr"/>
            <a:r>
              <a:rPr lang="en-US" sz="3600">
                <a:solidFill>
                  <a:schemeClr val="bg1"/>
                </a:solidFill>
                <a:latin typeface="Knockout-HTF50-Welterweight" pitchFamily="50" charset="0"/>
              </a:rPr>
              <a:t>TITLE</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3743325" cy="1361066"/>
          </a:xfrm>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3743325" cy="1361066"/>
          </a:xfrm>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3743325" cy="1361066"/>
          </a:xfrm>
        </p:spPr>
        <p:txBody>
          <a:bodyPr anchor="ctr">
            <a:normAutofit/>
          </a:bodyPr>
          <a:lstStyle>
            <a:lvl1pPr marL="0" indent="0" algn="ctr">
              <a:buNone/>
              <a:defRPr sz="1800"/>
            </a:lvl1pPr>
          </a:lstStyle>
          <a:p>
            <a:pPr lvl="0"/>
            <a:r>
              <a:rPr lang="en-GB"/>
              <a:t>Text</a:t>
            </a:r>
          </a:p>
        </p:txBody>
      </p:sp>
      <p:pic>
        <p:nvPicPr>
          <p:cNvPr id="22" name="Picture Placeholder 6">
            <a:extLst>
              <a:ext uri="{FF2B5EF4-FFF2-40B4-BE49-F238E27FC236}">
                <a16:creationId xmlns:a16="http://schemas.microsoft.com/office/drawing/2014/main" id="{3EFC72F8-71F4-2B42-9D1E-A956CBB500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8431"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24" name="Text Placeholder 15">
            <a:extLst>
              <a:ext uri="{FF2B5EF4-FFF2-40B4-BE49-F238E27FC236}">
                <a16:creationId xmlns:a16="http://schemas.microsoft.com/office/drawing/2014/main" id="{3F6FB117-4ED4-AB4D-8D79-659E4491B381}"/>
              </a:ext>
            </a:extLst>
          </p:cNvPr>
          <p:cNvSpPr>
            <a:spLocks noGrp="1"/>
          </p:cNvSpPr>
          <p:nvPr>
            <p:ph type="body" sz="quarter" idx="12" hasCustomPrompt="1"/>
          </p:nvPr>
        </p:nvSpPr>
        <p:spPr>
          <a:xfrm>
            <a:off x="5610202" y="1586886"/>
            <a:ext cx="5390504" cy="3718282"/>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1A10B58D-8116-4EA5-91F9-2949563FFFE9}"/>
              </a:ext>
            </a:extLst>
          </p:cNvPr>
          <p:cNvSpPr>
            <a:spLocks noGrp="1"/>
          </p:cNvSpPr>
          <p:nvPr>
            <p:ph type="title" hasCustomPrompt="1"/>
          </p:nvPr>
        </p:nvSpPr>
        <p:spPr>
          <a:xfrm>
            <a:off x="1460499" y="285749"/>
            <a:ext cx="1019284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6465673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3497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7947254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07333" y="1360290"/>
            <a:ext cx="4476237" cy="4259696"/>
          </a:xfrm>
          <a:prstGeom prst="rect">
            <a:avLst/>
          </a:prstGeom>
        </p:spPr>
      </p:pic>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10220754"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A3182A2D-0358-44ED-A141-CF9E0D50D0D7}"/>
              </a:ext>
            </a:extLst>
          </p:cNvPr>
          <p:cNvSpPr>
            <a:spLocks noGrp="1"/>
          </p:cNvSpPr>
          <p:nvPr>
            <p:ph type="pic" sz="quarter" idx="16"/>
          </p:nvPr>
        </p:nvSpPr>
        <p:spPr>
          <a:xfrm>
            <a:off x="6074508" y="1334759"/>
            <a:ext cx="4560312" cy="427471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74466"/>
              <a:gd name="connsiteY0" fmla="*/ 1862919 h 6255533"/>
              <a:gd name="connsiteX1" fmla="*/ 4459534 w 6674466"/>
              <a:gd name="connsiteY1" fmla="*/ 1862919 h 6255533"/>
              <a:gd name="connsiteX2" fmla="*/ 4517231 w 6674466"/>
              <a:gd name="connsiteY2" fmla="*/ 1862919 h 6255533"/>
              <a:gd name="connsiteX3" fmla="*/ 4517231 w 6674466"/>
              <a:gd name="connsiteY3" fmla="*/ 1862920 h 6255533"/>
              <a:gd name="connsiteX4" fmla="*/ 6674466 w 6674466"/>
              <a:gd name="connsiteY4" fmla="*/ 0 h 6255533"/>
              <a:gd name="connsiteX5" fmla="*/ 6659563 w 6674466"/>
              <a:gd name="connsiteY5" fmla="*/ 4059226 h 6255533"/>
              <a:gd name="connsiteX6" fmla="*/ 6659563 w 6674466"/>
              <a:gd name="connsiteY6" fmla="*/ 4117170 h 6255533"/>
              <a:gd name="connsiteX7" fmla="*/ 6656815 w 6674466"/>
              <a:gd name="connsiteY7" fmla="*/ 4117170 h 6255533"/>
              <a:gd name="connsiteX8" fmla="*/ 6649570 w 6674466"/>
              <a:gd name="connsiteY8" fmla="*/ 4269930 h 6255533"/>
              <a:gd name="connsiteX9" fmla="*/ 4684474 w 6674466"/>
              <a:gd name="connsiteY9" fmla="*/ 6244194 h 6255533"/>
              <a:gd name="connsiteX10" fmla="*/ 4517231 w 6674466"/>
              <a:gd name="connsiteY10" fmla="*/ 6252625 h 6255533"/>
              <a:gd name="connsiteX11" fmla="*/ 4517231 w 6674466"/>
              <a:gd name="connsiteY11" fmla="*/ 6255532 h 6255533"/>
              <a:gd name="connsiteX12" fmla="*/ 4459553 w 6674466"/>
              <a:gd name="connsiteY12" fmla="*/ 6255532 h 6255533"/>
              <a:gd name="connsiteX13" fmla="*/ 4459534 w 6674466"/>
              <a:gd name="connsiteY13" fmla="*/ 6255533 h 6255533"/>
              <a:gd name="connsiteX14" fmla="*/ 4459515 w 6674466"/>
              <a:gd name="connsiteY14" fmla="*/ 6255532 h 6255533"/>
              <a:gd name="connsiteX15" fmla="*/ 0 w 6674466"/>
              <a:gd name="connsiteY15" fmla="*/ 6255532 h 6255533"/>
              <a:gd name="connsiteX16" fmla="*/ 0 w 6674466"/>
              <a:gd name="connsiteY16" fmla="*/ 4117170 h 6255533"/>
              <a:gd name="connsiteX17" fmla="*/ 0 w 6674466"/>
              <a:gd name="connsiteY17" fmla="*/ 1862920 h 6255533"/>
              <a:gd name="connsiteX18" fmla="*/ 0 w 6674466"/>
              <a:gd name="connsiteY18" fmla="*/ 1862919 h 6255533"/>
              <a:gd name="connsiteX0" fmla="*/ 0 w 6689369"/>
              <a:gd name="connsiteY0" fmla="*/ 0 h 6270438"/>
              <a:gd name="connsiteX1" fmla="*/ 4474437 w 6689369"/>
              <a:gd name="connsiteY1" fmla="*/ 1877824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6689369 w 6689369"/>
              <a:gd name="connsiteY3" fmla="*/ 14905 h 6270438"/>
              <a:gd name="connsiteX4" fmla="*/ 6674466 w 6689369"/>
              <a:gd name="connsiteY4" fmla="*/ 4074131 h 6270438"/>
              <a:gd name="connsiteX5" fmla="*/ 6674466 w 6689369"/>
              <a:gd name="connsiteY5" fmla="*/ 4132075 h 6270438"/>
              <a:gd name="connsiteX6" fmla="*/ 6671718 w 6689369"/>
              <a:gd name="connsiteY6" fmla="*/ 4132075 h 6270438"/>
              <a:gd name="connsiteX7" fmla="*/ 6664473 w 6689369"/>
              <a:gd name="connsiteY7" fmla="*/ 4284835 h 6270438"/>
              <a:gd name="connsiteX8" fmla="*/ 4699377 w 6689369"/>
              <a:gd name="connsiteY8" fmla="*/ 6259099 h 6270438"/>
              <a:gd name="connsiteX9" fmla="*/ 4532134 w 6689369"/>
              <a:gd name="connsiteY9" fmla="*/ 6267530 h 6270438"/>
              <a:gd name="connsiteX10" fmla="*/ 4532134 w 6689369"/>
              <a:gd name="connsiteY10" fmla="*/ 6270437 h 6270438"/>
              <a:gd name="connsiteX11" fmla="*/ 4474456 w 6689369"/>
              <a:gd name="connsiteY11" fmla="*/ 6270437 h 6270438"/>
              <a:gd name="connsiteX12" fmla="*/ 4474437 w 6689369"/>
              <a:gd name="connsiteY12" fmla="*/ 6270438 h 6270438"/>
              <a:gd name="connsiteX13" fmla="*/ 4474418 w 6689369"/>
              <a:gd name="connsiteY13" fmla="*/ 6270437 h 6270438"/>
              <a:gd name="connsiteX14" fmla="*/ 14903 w 6689369"/>
              <a:gd name="connsiteY14" fmla="*/ 6270437 h 6270438"/>
              <a:gd name="connsiteX15" fmla="*/ 14903 w 6689369"/>
              <a:gd name="connsiteY15" fmla="*/ 4132075 h 6270438"/>
              <a:gd name="connsiteX16" fmla="*/ 14903 w 6689369"/>
              <a:gd name="connsiteY16" fmla="*/ 1877825 h 6270438"/>
              <a:gd name="connsiteX17" fmla="*/ 0 w 6689369"/>
              <a:gd name="connsiteY17" fmla="*/ 0 h 6270438"/>
              <a:gd name="connsiteX0" fmla="*/ 0 w 6689369"/>
              <a:gd name="connsiteY0" fmla="*/ 0 h 6270438"/>
              <a:gd name="connsiteX1" fmla="*/ 4474437 w 6689369"/>
              <a:gd name="connsiteY1" fmla="*/ 44710 h 6270438"/>
              <a:gd name="connsiteX2" fmla="*/ 6689369 w 6689369"/>
              <a:gd name="connsiteY2" fmla="*/ 14905 h 6270438"/>
              <a:gd name="connsiteX3" fmla="*/ 6674466 w 6689369"/>
              <a:gd name="connsiteY3" fmla="*/ 4074131 h 6270438"/>
              <a:gd name="connsiteX4" fmla="*/ 6674466 w 6689369"/>
              <a:gd name="connsiteY4" fmla="*/ 4132075 h 6270438"/>
              <a:gd name="connsiteX5" fmla="*/ 6671718 w 6689369"/>
              <a:gd name="connsiteY5" fmla="*/ 4132075 h 6270438"/>
              <a:gd name="connsiteX6" fmla="*/ 6664473 w 6689369"/>
              <a:gd name="connsiteY6" fmla="*/ 4284835 h 6270438"/>
              <a:gd name="connsiteX7" fmla="*/ 4699377 w 6689369"/>
              <a:gd name="connsiteY7" fmla="*/ 6259099 h 6270438"/>
              <a:gd name="connsiteX8" fmla="*/ 4532134 w 6689369"/>
              <a:gd name="connsiteY8" fmla="*/ 6267530 h 6270438"/>
              <a:gd name="connsiteX9" fmla="*/ 4532134 w 6689369"/>
              <a:gd name="connsiteY9" fmla="*/ 6270437 h 6270438"/>
              <a:gd name="connsiteX10" fmla="*/ 4474456 w 6689369"/>
              <a:gd name="connsiteY10" fmla="*/ 6270437 h 6270438"/>
              <a:gd name="connsiteX11" fmla="*/ 4474437 w 6689369"/>
              <a:gd name="connsiteY11" fmla="*/ 6270438 h 6270438"/>
              <a:gd name="connsiteX12" fmla="*/ 4474418 w 6689369"/>
              <a:gd name="connsiteY12" fmla="*/ 6270437 h 6270438"/>
              <a:gd name="connsiteX13" fmla="*/ 14903 w 6689369"/>
              <a:gd name="connsiteY13" fmla="*/ 6270437 h 6270438"/>
              <a:gd name="connsiteX14" fmla="*/ 14903 w 6689369"/>
              <a:gd name="connsiteY14" fmla="*/ 4132075 h 6270438"/>
              <a:gd name="connsiteX15" fmla="*/ 14903 w 6689369"/>
              <a:gd name="connsiteY15" fmla="*/ 1877825 h 6270438"/>
              <a:gd name="connsiteX16" fmla="*/ 0 w 6689369"/>
              <a:gd name="connsiteY16" fmla="*/ 0 h 627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9369" h="6270438">
                <a:moveTo>
                  <a:pt x="0" y="0"/>
                </a:moveTo>
                <a:lnTo>
                  <a:pt x="4474437" y="44710"/>
                </a:lnTo>
                <a:lnTo>
                  <a:pt x="6689369" y="14905"/>
                </a:lnTo>
                <a:cubicBezTo>
                  <a:pt x="6684401" y="1367980"/>
                  <a:pt x="6679434" y="2721056"/>
                  <a:pt x="6674466" y="4074131"/>
                </a:cubicBezTo>
                <a:lnTo>
                  <a:pt x="6674466" y="4132075"/>
                </a:lnTo>
                <a:lnTo>
                  <a:pt x="6671718" y="4132075"/>
                </a:lnTo>
                <a:lnTo>
                  <a:pt x="6664473" y="4284835"/>
                </a:lnTo>
                <a:cubicBezTo>
                  <a:pt x="6565300" y="5325008"/>
                  <a:pt x="5739419" y="6153656"/>
                  <a:pt x="4699377" y="6259099"/>
                </a:cubicBezTo>
                <a:lnTo>
                  <a:pt x="4532134" y="6267530"/>
                </a:lnTo>
                <a:lnTo>
                  <a:pt x="4532134" y="6270437"/>
                </a:lnTo>
                <a:lnTo>
                  <a:pt x="4474456" y="6270437"/>
                </a:lnTo>
                <a:cubicBezTo>
                  <a:pt x="4474450" y="6270437"/>
                  <a:pt x="4474443" y="6270438"/>
                  <a:pt x="4474437" y="6270438"/>
                </a:cubicBezTo>
                <a:cubicBezTo>
                  <a:pt x="4474431" y="6270438"/>
                  <a:pt x="4474424" y="6270437"/>
                  <a:pt x="4474418" y="6270437"/>
                </a:cubicBezTo>
                <a:lnTo>
                  <a:pt x="14903" y="6270437"/>
                </a:lnTo>
                <a:lnTo>
                  <a:pt x="14903" y="4132075"/>
                </a:lnTo>
                <a:lnTo>
                  <a:pt x="14903" y="1877825"/>
                </a:lnTo>
                <a:lnTo>
                  <a:pt x="0" y="0"/>
                </a:lnTo>
                <a:close/>
              </a:path>
            </a:pathLst>
          </a:custGeom>
          <a:solidFill>
            <a:schemeClr val="accent1"/>
          </a:solidFill>
        </p:spPr>
        <p:txBody>
          <a:bodyPr wrap="square">
            <a:noAutofit/>
          </a:bodyPr>
          <a:lstStyle/>
          <a:p>
            <a:r>
              <a:rPr lang="en-US"/>
              <a:t>Click icon to add picture</a:t>
            </a:r>
          </a:p>
        </p:txBody>
      </p:sp>
    </p:spTree>
    <p:extLst>
      <p:ext uri="{BB962C8B-B14F-4D97-AF65-F5344CB8AC3E}">
        <p14:creationId xmlns:p14="http://schemas.microsoft.com/office/powerpoint/2010/main" val="36989972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6D255B-8938-499A-B701-B72A19AB7D93}"/>
              </a:ext>
            </a:extLst>
          </p:cNvPr>
          <p:cNvGrpSpPr/>
          <p:nvPr userDrawn="1"/>
        </p:nvGrpSpPr>
        <p:grpSpPr>
          <a:xfrm>
            <a:off x="1460500" y="1657870"/>
            <a:ext cx="4387580" cy="4476612"/>
            <a:chOff x="1521514" y="1438795"/>
            <a:chExt cx="4387580" cy="4476612"/>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521514" y="1740081"/>
              <a:ext cx="4387580" cy="4175326"/>
            </a:xfrm>
            <a:prstGeom prst="rect">
              <a:avLst/>
            </a:prstGeom>
          </p:spPr>
        </p:pic>
        <p:pic>
          <p:nvPicPr>
            <p:cNvPr id="7" name="Picture 6">
              <a:extLst>
                <a:ext uri="{FF2B5EF4-FFF2-40B4-BE49-F238E27FC236}">
                  <a16:creationId xmlns:a16="http://schemas.microsoft.com/office/drawing/2014/main" id="{ECB6BBF3-2398-454A-8121-AE7FF1AAAB6B}"/>
                </a:ext>
              </a:extLst>
            </p:cNvPr>
            <p:cNvPicPr>
              <a:picLocks noChangeAspect="1"/>
            </p:cNvPicPr>
            <p:nvPr userDrawn="1"/>
          </p:nvPicPr>
          <p:blipFill rotWithShape="1">
            <a:blip r:embed="rId3"/>
            <a:srcRect l="23413" t="27078" r="24604" b="27982"/>
            <a:stretch/>
          </p:blipFill>
          <p:spPr>
            <a:xfrm>
              <a:off x="3344915" y="1438795"/>
              <a:ext cx="740778" cy="602572"/>
            </a:xfrm>
            <a:prstGeom prst="rect">
              <a:avLst/>
            </a:prstGeom>
            <a:solidFill>
              <a:schemeClr val="bg1"/>
            </a:solidFill>
          </p:spPr>
        </p:pic>
      </p:grpSp>
      <p:grpSp>
        <p:nvGrpSpPr>
          <p:cNvPr id="9" name="Group 8">
            <a:extLst>
              <a:ext uri="{FF2B5EF4-FFF2-40B4-BE49-F238E27FC236}">
                <a16:creationId xmlns:a16="http://schemas.microsoft.com/office/drawing/2014/main" id="{5BC3CDA1-F565-4B67-B9BE-C41DD79B11F1}"/>
              </a:ext>
            </a:extLst>
          </p:cNvPr>
          <p:cNvGrpSpPr/>
          <p:nvPr userDrawn="1"/>
        </p:nvGrpSpPr>
        <p:grpSpPr>
          <a:xfrm>
            <a:off x="6473075" y="1657870"/>
            <a:ext cx="4387579" cy="4476612"/>
            <a:chOff x="6473075" y="1438795"/>
            <a:chExt cx="4387579" cy="4476612"/>
          </a:xfrm>
        </p:grpSpPr>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740081"/>
              <a:ext cx="4387579" cy="4175326"/>
            </a:xfrm>
            <a:prstGeom prst="rect">
              <a:avLst/>
            </a:prstGeom>
          </p:spPr>
        </p:pic>
        <p:pic>
          <p:nvPicPr>
            <p:cNvPr id="11" name="Picture 10">
              <a:extLst>
                <a:ext uri="{FF2B5EF4-FFF2-40B4-BE49-F238E27FC236}">
                  <a16:creationId xmlns:a16="http://schemas.microsoft.com/office/drawing/2014/main" id="{D5C3B3C9-BD80-4523-972E-7EAF8F4C3269}"/>
                </a:ext>
              </a:extLst>
            </p:cNvPr>
            <p:cNvPicPr>
              <a:picLocks noChangeAspect="1"/>
            </p:cNvPicPr>
            <p:nvPr userDrawn="1"/>
          </p:nvPicPr>
          <p:blipFill rotWithShape="1">
            <a:blip r:embed="rId3"/>
            <a:srcRect l="23413" t="27078" r="24604" b="27982"/>
            <a:stretch/>
          </p:blipFill>
          <p:spPr>
            <a:xfrm>
              <a:off x="8296475" y="1438795"/>
              <a:ext cx="740778" cy="602572"/>
            </a:xfrm>
            <a:prstGeom prst="rect">
              <a:avLst/>
            </a:prstGeom>
            <a:solidFill>
              <a:schemeClr val="bg1"/>
            </a:solidFill>
          </p:spPr>
        </p:pic>
      </p:grpSp>
      <p:sp>
        <p:nvSpPr>
          <p:cNvPr id="12" name="Title 1">
            <a:extLst>
              <a:ext uri="{FF2B5EF4-FFF2-40B4-BE49-F238E27FC236}">
                <a16:creationId xmlns:a16="http://schemas.microsoft.com/office/drawing/2014/main" id="{81E483D9-6903-4E99-B20D-97082DBA94A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E33EFB72-D6E9-4BB0-B8AC-365F40AF5727}"/>
              </a:ext>
            </a:extLst>
          </p:cNvPr>
          <p:cNvSpPr>
            <a:spLocks noGrp="1"/>
          </p:cNvSpPr>
          <p:nvPr>
            <p:ph type="body" sz="quarter" idx="10"/>
          </p:nvPr>
        </p:nvSpPr>
        <p:spPr>
          <a:xfrm>
            <a:off x="1577840" y="2221025"/>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99712AD4-FC29-4738-A44E-8A8810A82AAF}"/>
              </a:ext>
            </a:extLst>
          </p:cNvPr>
          <p:cNvSpPr>
            <a:spLocks noGrp="1"/>
          </p:cNvSpPr>
          <p:nvPr>
            <p:ph type="body" sz="quarter" idx="11"/>
          </p:nvPr>
        </p:nvSpPr>
        <p:spPr>
          <a:xfrm>
            <a:off x="6578600" y="2181607"/>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55857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460500" y="1959156"/>
            <a:ext cx="4387580" cy="4175326"/>
          </a:xfrm>
          <a:prstGeom prst="rect">
            <a:avLst/>
          </a:prstGeom>
        </p:spPr>
      </p:pic>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959156"/>
            <a:ext cx="4387579" cy="4175326"/>
          </a:xfrm>
          <a:prstGeom prst="rect">
            <a:avLst/>
          </a:prstGeom>
        </p:spPr>
      </p:pic>
      <p:sp>
        <p:nvSpPr>
          <p:cNvPr id="6" name="Title 1">
            <a:extLst>
              <a:ext uri="{FF2B5EF4-FFF2-40B4-BE49-F238E27FC236}">
                <a16:creationId xmlns:a16="http://schemas.microsoft.com/office/drawing/2014/main" id="{EE0A4623-2287-4202-9C4D-48608663C0D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2">
            <a:extLst>
              <a:ext uri="{FF2B5EF4-FFF2-40B4-BE49-F238E27FC236}">
                <a16:creationId xmlns:a16="http://schemas.microsoft.com/office/drawing/2014/main" id="{172EB46A-D92C-4BAF-8FDA-AB75AA53BD21}"/>
              </a:ext>
            </a:extLst>
          </p:cNvPr>
          <p:cNvSpPr>
            <a:spLocks noGrp="1"/>
          </p:cNvSpPr>
          <p:nvPr>
            <p:ph type="body" sz="quarter" idx="10"/>
          </p:nvPr>
        </p:nvSpPr>
        <p:spPr>
          <a:xfrm>
            <a:off x="1577840" y="2070381"/>
            <a:ext cx="4152900" cy="3952875"/>
          </a:xfrm>
        </p:spPr>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FB9A8A0D-B353-4CF3-9DFE-0A598A76110A}"/>
              </a:ext>
            </a:extLst>
          </p:cNvPr>
          <p:cNvSpPr>
            <a:spLocks noGrp="1"/>
          </p:cNvSpPr>
          <p:nvPr>
            <p:ph type="body" sz="quarter" idx="11"/>
          </p:nvPr>
        </p:nvSpPr>
        <p:spPr>
          <a:xfrm>
            <a:off x="6578600" y="2070381"/>
            <a:ext cx="4152900" cy="3952875"/>
          </a:xfrm>
        </p:spPr>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70988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hasCustomPrompt="1"/>
          </p:nvPr>
        </p:nvSpPr>
        <p:spPr>
          <a:xfrm>
            <a:off x="4848165" y="1854000"/>
            <a:ext cx="6048375" cy="4327081"/>
          </a:xfrm>
        </p:spPr>
        <p:txBody>
          <a:bodyPr>
            <a:noAutofit/>
          </a:bodyPr>
          <a:lstStyle>
            <a:lvl1pPr marL="0" indent="0">
              <a:lnSpc>
                <a:spcPct val="100000"/>
              </a:lnSpc>
              <a:buNone/>
              <a:defRPr sz="1800" b="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Picture/video/graphic</a:t>
            </a:r>
          </a:p>
        </p:txBody>
      </p:sp>
      <p:sp>
        <p:nvSpPr>
          <p:cNvPr id="5" name="Title 1">
            <a:extLst>
              <a:ext uri="{FF2B5EF4-FFF2-40B4-BE49-F238E27FC236}">
                <a16:creationId xmlns:a16="http://schemas.microsoft.com/office/drawing/2014/main" id="{D05088C6-2CC7-4ADB-A8D0-46FAAA40B73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6259717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5" name="Content Placeholder 2">
            <a:extLst>
              <a:ext uri="{FF2B5EF4-FFF2-40B4-BE49-F238E27FC236}">
                <a16:creationId xmlns:a16="http://schemas.microsoft.com/office/drawing/2014/main" id="{0D8A5E01-92F3-A84D-9926-4CA26E763B49}"/>
              </a:ext>
            </a:extLst>
          </p:cNvPr>
          <p:cNvSpPr>
            <a:spLocks noGrp="1"/>
          </p:cNvSpPr>
          <p:nvPr>
            <p:ph sz="half" idx="10" hasCustomPrompt="1"/>
          </p:nvPr>
        </p:nvSpPr>
        <p:spPr>
          <a:xfrm>
            <a:off x="4670428"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6" name="Content Placeholder 2">
            <a:extLst>
              <a:ext uri="{FF2B5EF4-FFF2-40B4-BE49-F238E27FC236}">
                <a16:creationId xmlns:a16="http://schemas.microsoft.com/office/drawing/2014/main" id="{0EEE7AB5-6076-EF47-B217-A7BC604DC64D}"/>
              </a:ext>
            </a:extLst>
          </p:cNvPr>
          <p:cNvSpPr>
            <a:spLocks noGrp="1"/>
          </p:cNvSpPr>
          <p:nvPr>
            <p:ph sz="half" idx="11" hasCustomPrompt="1"/>
          </p:nvPr>
        </p:nvSpPr>
        <p:spPr>
          <a:xfrm>
            <a:off x="804161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7" name="Title 1">
            <a:extLst>
              <a:ext uri="{FF2B5EF4-FFF2-40B4-BE49-F238E27FC236}">
                <a16:creationId xmlns:a16="http://schemas.microsoft.com/office/drawing/2014/main" id="{902BB56A-2F18-41CE-B9FC-243B5CD7DC59}"/>
              </a:ext>
            </a:extLst>
          </p:cNvPr>
          <p:cNvSpPr>
            <a:spLocks noGrp="1"/>
          </p:cNvSpPr>
          <p:nvPr>
            <p:ph type="title" hasCustomPrompt="1"/>
          </p:nvPr>
        </p:nvSpPr>
        <p:spPr>
          <a:xfrm>
            <a:off x="1460500" y="285749"/>
            <a:ext cx="9640222"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39615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0_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BD2CA5-63A6-4A17-8419-AE40AAF1ADFA}"/>
              </a:ext>
            </a:extLst>
          </p:cNvPr>
          <p:cNvSpPr/>
          <p:nvPr userDrawn="1"/>
        </p:nvSpPr>
        <p:spPr>
          <a:xfrm>
            <a:off x="0" y="0"/>
            <a:ext cx="12260911" cy="6925586"/>
          </a:xfrm>
          <a:prstGeom prst="rect">
            <a:avLst/>
          </a:prstGeom>
          <a:solidFill>
            <a:schemeClr val="dk1">
              <a:alpha val="2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879235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DD61556-060B-471E-9D5B-D66770B5C86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894238289"/>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4348674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FE8591C-3B1F-44E1-A42E-A3AC8A8A205B}"/>
              </a:ext>
            </a:extLst>
          </p:cNvPr>
          <p:cNvSpPr>
            <a:spLocks noGrp="1"/>
          </p:cNvSpPr>
          <p:nvPr>
            <p:ph type="body" sz="quarter" idx="21"/>
          </p:nvPr>
        </p:nvSpPr>
        <p:spPr>
          <a:xfrm>
            <a:off x="12418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Myriad Pro" panose="020B0503030403020204" charset="0"/>
              </a:defRPr>
            </a:lvl1pPr>
            <a:lvl2pPr>
              <a:defRPr sz="1400"/>
            </a:lvl2pPr>
            <a:lvl3pPr>
              <a:defRPr sz="1400"/>
            </a:lvl3pPr>
            <a:lvl4pPr>
              <a:defRPr sz="1400"/>
            </a:lvl4pPr>
            <a:lvl5pPr>
              <a:defRPr sz="1400"/>
            </a:lvl5pPr>
          </a:lstStyle>
          <a:p>
            <a:pPr lvl="0"/>
            <a:r>
              <a:rPr lang="en-US"/>
              <a:t>Click to edit Master text styles</a:t>
            </a:r>
          </a:p>
        </p:txBody>
      </p:sp>
      <p:sp>
        <p:nvSpPr>
          <p:cNvPr id="13" name="Text Placeholder 2">
            <a:extLst>
              <a:ext uri="{FF2B5EF4-FFF2-40B4-BE49-F238E27FC236}">
                <a16:creationId xmlns:a16="http://schemas.microsoft.com/office/drawing/2014/main" id="{890AE688-298B-43F9-A005-A851AF63806D}"/>
              </a:ext>
            </a:extLst>
          </p:cNvPr>
          <p:cNvSpPr>
            <a:spLocks noGrp="1"/>
          </p:cNvSpPr>
          <p:nvPr>
            <p:ph type="body" sz="quarter" idx="22"/>
          </p:nvPr>
        </p:nvSpPr>
        <p:spPr>
          <a:xfrm>
            <a:off x="41516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Myriad Pro" panose="020B0503030403020204" charset="0"/>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3398474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1233487"/>
            <a:ext cx="5702669" cy="2634319"/>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Text Placeholder 2">
            <a:extLst>
              <a:ext uri="{FF2B5EF4-FFF2-40B4-BE49-F238E27FC236}">
                <a16:creationId xmlns:a16="http://schemas.microsoft.com/office/drawing/2014/main" id="{B476B952-CB7D-4CB8-BAAB-1C2B031D5D73}"/>
              </a:ext>
            </a:extLst>
          </p:cNvPr>
          <p:cNvSpPr>
            <a:spLocks noGrp="1"/>
          </p:cNvSpPr>
          <p:nvPr>
            <p:ph type="body" sz="quarter" idx="23"/>
          </p:nvPr>
        </p:nvSpPr>
        <p:spPr>
          <a:xfrm>
            <a:off x="1241880" y="3956051"/>
            <a:ext cx="5695863" cy="228123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4570221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tx1"/>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13" name="Title 1">
            <a:extLst>
              <a:ext uri="{FF2B5EF4-FFF2-40B4-BE49-F238E27FC236}">
                <a16:creationId xmlns:a16="http://schemas.microsoft.com/office/drawing/2014/main" id="{2777D703-7FE8-4629-88AC-662840828BD5}"/>
              </a:ext>
            </a:extLst>
          </p:cNvPr>
          <p:cNvSpPr>
            <a:spLocks noGrp="1"/>
          </p:cNvSpPr>
          <p:nvPr>
            <p:ph type="title" hasCustomPrompt="1"/>
          </p:nvPr>
        </p:nvSpPr>
        <p:spPr>
          <a:xfrm>
            <a:off x="1460499" y="206374"/>
            <a:ext cx="10107613"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7883774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rgbClr val="BF3734"/>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0F3BB781-1B90-4DD9-944E-F930F9C9C3A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9379334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9_Title Slid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sp>
        <p:nvSpPr>
          <p:cNvPr id="7" name="Picture Placeholder 17">
            <a:extLst>
              <a:ext uri="{FF2B5EF4-FFF2-40B4-BE49-F238E27FC236}">
                <a16:creationId xmlns:a16="http://schemas.microsoft.com/office/drawing/2014/main" id="{E5FDD831-9E5A-4C7F-9FBB-4ED94716339C}"/>
              </a:ext>
            </a:extLst>
          </p:cNvPr>
          <p:cNvSpPr>
            <a:spLocks noGrp="1"/>
          </p:cNvSpPr>
          <p:nvPr>
            <p:ph type="pic" sz="quarter" idx="16"/>
          </p:nvPr>
        </p:nvSpPr>
        <p:spPr>
          <a:xfrm>
            <a:off x="6884149" y="1913685"/>
            <a:ext cx="4588983" cy="4314587"/>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bg1"/>
          </a:solidFill>
        </p:spPr>
        <p:txBody>
          <a:bodyPr wrap="square">
            <a:noAutofit/>
          </a:bodyPr>
          <a:lstStyle>
            <a:lvl1pPr marL="0" indent="0">
              <a:buNone/>
              <a:defRPr/>
            </a:lvl1pPr>
          </a:lstStyle>
          <a:p>
            <a:r>
              <a:rPr lang="en-US"/>
              <a:t>Click icon to add picture</a:t>
            </a:r>
          </a:p>
        </p:txBody>
      </p:sp>
      <p:sp>
        <p:nvSpPr>
          <p:cNvPr id="4" name="Picture Placeholder 3">
            <a:extLst>
              <a:ext uri="{FF2B5EF4-FFF2-40B4-BE49-F238E27FC236}">
                <a16:creationId xmlns:a16="http://schemas.microsoft.com/office/drawing/2014/main" id="{9043CC7D-3B79-4C1B-9A53-8CAF60BA8532}"/>
              </a:ext>
            </a:extLst>
          </p:cNvPr>
          <p:cNvSpPr>
            <a:spLocks noGrp="1"/>
          </p:cNvSpPr>
          <p:nvPr>
            <p:ph type="pic" sz="quarter" idx="17"/>
          </p:nvPr>
        </p:nvSpPr>
        <p:spPr>
          <a:xfrm>
            <a:off x="3863975" y="1913684"/>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0" name="Picture Placeholder 3">
            <a:extLst>
              <a:ext uri="{FF2B5EF4-FFF2-40B4-BE49-F238E27FC236}">
                <a16:creationId xmlns:a16="http://schemas.microsoft.com/office/drawing/2014/main" id="{76094413-3B37-4E3E-97F3-7F35A9A0DEB8}"/>
              </a:ext>
            </a:extLst>
          </p:cNvPr>
          <p:cNvSpPr>
            <a:spLocks noGrp="1"/>
          </p:cNvSpPr>
          <p:nvPr>
            <p:ph type="pic" sz="quarter" idx="18"/>
          </p:nvPr>
        </p:nvSpPr>
        <p:spPr>
          <a:xfrm>
            <a:off x="3863975" y="4209691"/>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2" name="Picture Placeholder 3">
            <a:extLst>
              <a:ext uri="{FF2B5EF4-FFF2-40B4-BE49-F238E27FC236}">
                <a16:creationId xmlns:a16="http://schemas.microsoft.com/office/drawing/2014/main" id="{7B077025-A650-43FA-81CA-C3E251095AA9}"/>
              </a:ext>
            </a:extLst>
          </p:cNvPr>
          <p:cNvSpPr>
            <a:spLocks noGrp="1"/>
          </p:cNvSpPr>
          <p:nvPr>
            <p:ph type="pic" sz="quarter" idx="19"/>
          </p:nvPr>
        </p:nvSpPr>
        <p:spPr>
          <a:xfrm>
            <a:off x="843801" y="1913684"/>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5" name="Picture Placeholder 3">
            <a:extLst>
              <a:ext uri="{FF2B5EF4-FFF2-40B4-BE49-F238E27FC236}">
                <a16:creationId xmlns:a16="http://schemas.microsoft.com/office/drawing/2014/main" id="{88DA0E14-02ED-4BCA-809A-58D670338837}"/>
              </a:ext>
            </a:extLst>
          </p:cNvPr>
          <p:cNvSpPr>
            <a:spLocks noGrp="1"/>
          </p:cNvSpPr>
          <p:nvPr>
            <p:ph type="pic" sz="quarter" idx="20"/>
          </p:nvPr>
        </p:nvSpPr>
        <p:spPr>
          <a:xfrm>
            <a:off x="843801" y="4209690"/>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Tree>
    <p:extLst>
      <p:ext uri="{BB962C8B-B14F-4D97-AF65-F5344CB8AC3E}">
        <p14:creationId xmlns:p14="http://schemas.microsoft.com/office/powerpoint/2010/main" val="162519320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ormAutofit/>
          </a:bodyPr>
          <a:lstStyle>
            <a:lvl1pPr marL="0" indent="0">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ormAutofit/>
          </a:bodyPr>
          <a:lstStyle>
            <a:lvl1pPr marL="0" indent="0">
              <a:buNone/>
              <a:defRPr sz="1800"/>
            </a:lvl1pPr>
          </a:lstStyle>
          <a:p>
            <a:pPr lvl="0"/>
            <a:r>
              <a:rPr lang="en-GB"/>
              <a:t>Text</a:t>
            </a:r>
          </a:p>
        </p:txBody>
      </p:sp>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t"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r>
              <a:rPr lang="en-US" sz="3600">
                <a:solidFill>
                  <a:schemeClr val="bg1"/>
                </a:solidFill>
                <a:latin typeface="Knockout-HTF50-Welterweight" pitchFamily="50" charset="0"/>
              </a:rPr>
              <a:t>TITLE</a:t>
            </a:r>
          </a:p>
        </p:txBody>
      </p:sp>
    </p:spTree>
    <p:extLst>
      <p:ext uri="{BB962C8B-B14F-4D97-AF65-F5344CB8AC3E}">
        <p14:creationId xmlns:p14="http://schemas.microsoft.com/office/powerpoint/2010/main" val="42633839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Tree>
    <p:extLst>
      <p:ext uri="{BB962C8B-B14F-4D97-AF65-F5344CB8AC3E}">
        <p14:creationId xmlns:p14="http://schemas.microsoft.com/office/powerpoint/2010/main" val="226912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54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dirty="0">
              <a:latin typeface="Aptos" panose="020B0004020202020204" pitchFamily="34" charset="0"/>
            </a:endParaRP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a:t>
            </a:r>
            <a:br>
              <a:rPr lang="en-US"/>
            </a:br>
            <a:r>
              <a:rPr lang="en-US"/>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303929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Tree>
    <p:extLst>
      <p:ext uri="{BB962C8B-B14F-4D97-AF65-F5344CB8AC3E}">
        <p14:creationId xmlns:p14="http://schemas.microsoft.com/office/powerpoint/2010/main" val="323439344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p:nvPr>
        </p:nvSpPr>
        <p:spPr>
          <a:xfrm>
            <a:off x="630000" y="1854000"/>
            <a:ext cx="3059112" cy="4392613"/>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9C5D931-6D4F-4044-81A0-1FE475E3006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980901509"/>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5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041233"/>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lvl1pPr>
              <a:defRPr>
                <a:latin typeface="Aptos" panose="020B0004020202020204" pitchFamily="34" charset="0"/>
              </a:defRPr>
            </a:lvl1pPr>
          </a:lstStyle>
          <a:p>
            <a:fld id="{CEA7E6DE-C76C-4291-82CD-D355CA0EB346}" type="datetimeFigureOut">
              <a:rPr lang="en-GB" smtClean="0"/>
              <a:pPr/>
              <a:t>04/06/2025</a:t>
            </a:fld>
            <a:endParaRPr lang="en-GB" dirty="0"/>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lvl1pPr>
              <a:defRPr>
                <a:latin typeface="Aptos" panose="020B0004020202020204" pitchFamily="34" charset="0"/>
              </a:defRPr>
            </a:lvl1pPr>
          </a:lstStyle>
          <a:p>
            <a:endParaRPr lang="en-GB" dirty="0"/>
          </a:p>
        </p:txBody>
      </p:sp>
    </p:spTree>
    <p:extLst>
      <p:ext uri="{BB962C8B-B14F-4D97-AF65-F5344CB8AC3E}">
        <p14:creationId xmlns:p14="http://schemas.microsoft.com/office/powerpoint/2010/main" val="42407372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5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4096420341"/>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46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658670720"/>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5_Title Slide">
    <p:bg>
      <p:bgPr>
        <a:solidFill>
          <a:schemeClr val="bg1"/>
        </a:solid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869003" y="1542922"/>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3718663"/>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Main Title &amp; Subtitl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178427"/>
            <a:ext cx="11157819" cy="231007"/>
          </a:xfrm>
          <a:prstGeom prst="rect">
            <a:avLst/>
          </a:prstGeom>
        </p:spPr>
        <p:txBody>
          <a:bodyPr wrap="none" lIns="0" tIns="0" rIns="0" bIns="0" anchor="ctr">
            <a:noAutofit/>
          </a:bodyPr>
          <a:lstStyle>
            <a:lvl1pPr marL="0" indent="0" algn="l">
              <a:buNone/>
              <a:defRPr sz="2133" b="0" baseline="0">
                <a:solidFill>
                  <a:schemeClr val="tx1">
                    <a:lumMod val="75000"/>
                    <a:lumOff val="25000"/>
                  </a:schemeClr>
                </a:solidFill>
                <a:latin typeface="Aptos" panose="020B0004020202020204" pitchFamily="34" charset="0"/>
                <a:ea typeface="Tahoma" panose="020B060403050404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3" name="Title 2"/>
          <p:cNvSpPr>
            <a:spLocks noGrp="1"/>
          </p:cNvSpPr>
          <p:nvPr>
            <p:ph type="title"/>
          </p:nvPr>
        </p:nvSpPr>
        <p:spPr>
          <a:xfrm>
            <a:off x="508000" y="455085"/>
            <a:ext cx="11157819" cy="660511"/>
          </a:xfrm>
          <a:prstGeom prst="rect">
            <a:avLst/>
          </a:prstGeom>
        </p:spPr>
        <p:txBody>
          <a:bodyPr lIns="0" tIns="0" rIns="0" bIns="0" anchor="ctr"/>
          <a:lstStyle>
            <a:lvl1pPr algn="l">
              <a:defRPr sz="48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5451425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05AB-7D7C-A047-9847-4D831B7152ED}"/>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C0D27B-5399-FD16-E08C-89CEAB0806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9609BF-8638-79DB-023C-0FA9F2B56260}"/>
              </a:ext>
            </a:extLst>
          </p:cNvPr>
          <p:cNvSpPr>
            <a:spLocks noGrp="1"/>
          </p:cNvSpPr>
          <p:nvPr>
            <p:ph type="dt" sz="half" idx="10"/>
          </p:nvPr>
        </p:nvSpPr>
        <p:spPr/>
        <p:txBody>
          <a:bodyPr/>
          <a:lstStyle>
            <a:lvl1pPr>
              <a:defRPr>
                <a:latin typeface="Aptos" panose="020B0004020202020204" pitchFamily="34" charset="0"/>
              </a:defRPr>
            </a:lvl1pPr>
          </a:lstStyle>
          <a:p>
            <a:fld id="{CEA7E6DE-C76C-4291-82CD-D355CA0EB346}" type="datetimeFigureOut">
              <a:rPr lang="en-GB" smtClean="0"/>
              <a:pPr/>
              <a:t>04/06/2025</a:t>
            </a:fld>
            <a:endParaRPr lang="en-GB"/>
          </a:p>
        </p:txBody>
      </p:sp>
      <p:sp>
        <p:nvSpPr>
          <p:cNvPr id="5" name="Footer Placeholder 4">
            <a:extLst>
              <a:ext uri="{FF2B5EF4-FFF2-40B4-BE49-F238E27FC236}">
                <a16:creationId xmlns:a16="http://schemas.microsoft.com/office/drawing/2014/main" id="{7C37B5AA-FB2E-15CC-B47F-C33E7EC13DCB}"/>
              </a:ext>
            </a:extLst>
          </p:cNvPr>
          <p:cNvSpPr>
            <a:spLocks noGrp="1"/>
          </p:cNvSpPr>
          <p:nvPr>
            <p:ph type="ftr" sz="quarter" idx="11"/>
          </p:nvPr>
        </p:nvSpPr>
        <p:spPr/>
        <p:txBody>
          <a:bodyPr/>
          <a:lstStyle>
            <a:lvl1pPr>
              <a:defRPr>
                <a:latin typeface="Aptos" panose="020B0004020202020204" pitchFamily="34" charset="0"/>
              </a:defRPr>
            </a:lvl1pPr>
          </a:lstStyle>
          <a:p>
            <a:endParaRPr lang="en-GB"/>
          </a:p>
        </p:txBody>
      </p:sp>
      <p:sp>
        <p:nvSpPr>
          <p:cNvPr id="6" name="Slide Number Placeholder 5">
            <a:extLst>
              <a:ext uri="{FF2B5EF4-FFF2-40B4-BE49-F238E27FC236}">
                <a16:creationId xmlns:a16="http://schemas.microsoft.com/office/drawing/2014/main" id="{DF711CD9-0A69-A7F8-14E1-24C07FD38DFC}"/>
              </a:ext>
            </a:extLst>
          </p:cNvPr>
          <p:cNvSpPr>
            <a:spLocks noGrp="1"/>
          </p:cNvSpPr>
          <p:nvPr>
            <p:ph type="sldNum" sz="quarter" idx="12"/>
          </p:nvPr>
        </p:nvSpPr>
        <p:spPr/>
        <p:txBody>
          <a:bodyPr/>
          <a:lstStyle>
            <a:lvl1pPr>
              <a:defRPr>
                <a:latin typeface="Aptos" panose="020B0004020202020204" pitchFamily="34" charset="0"/>
              </a:defRPr>
            </a:lvl1pPr>
          </a:lstStyle>
          <a:p>
            <a:fld id="{CBE87824-1551-4FCA-A6BB-CAFD8AD7427D}" type="slidenum">
              <a:rPr lang="en-GB" smtClean="0"/>
              <a:pPr/>
              <a:t>‹#›</a:t>
            </a:fld>
            <a:endParaRPr lang="en-GB"/>
          </a:p>
        </p:txBody>
      </p:sp>
    </p:spTree>
    <p:extLst>
      <p:ext uri="{BB962C8B-B14F-4D97-AF65-F5344CB8AC3E}">
        <p14:creationId xmlns:p14="http://schemas.microsoft.com/office/powerpoint/2010/main" val="39539715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87118-8504-D047-838C-D66171D9B62F}"/>
              </a:ext>
            </a:extLst>
          </p:cNvPr>
          <p:cNvSpPr>
            <a:spLocks noGrp="1"/>
          </p:cNvSpPr>
          <p:nvPr>
            <p:ph type="dt" sz="half" idx="10"/>
          </p:nvPr>
        </p:nvSpPr>
        <p:spPr/>
        <p:txBody>
          <a:bodyPr/>
          <a:lstStyle>
            <a:lvl1pPr>
              <a:defRPr>
                <a:latin typeface="Aptos" panose="020B0004020202020204" pitchFamily="34" charset="0"/>
              </a:defRPr>
            </a:lvl1pPr>
          </a:lstStyle>
          <a:p>
            <a:fld id="{CEA7E6DE-C76C-4291-82CD-D355CA0EB346}" type="datetimeFigureOut">
              <a:rPr lang="en-GB" smtClean="0"/>
              <a:pPr/>
              <a:t>04/06/2025</a:t>
            </a:fld>
            <a:endParaRPr lang="en-GB"/>
          </a:p>
        </p:txBody>
      </p:sp>
      <p:sp>
        <p:nvSpPr>
          <p:cNvPr id="3" name="Footer Placeholder 2">
            <a:extLst>
              <a:ext uri="{FF2B5EF4-FFF2-40B4-BE49-F238E27FC236}">
                <a16:creationId xmlns:a16="http://schemas.microsoft.com/office/drawing/2014/main" id="{38CB9EB8-B1F0-5142-B8F0-18E4509E4247}"/>
              </a:ext>
            </a:extLst>
          </p:cNvPr>
          <p:cNvSpPr>
            <a:spLocks noGrp="1"/>
          </p:cNvSpPr>
          <p:nvPr>
            <p:ph type="ftr" sz="quarter" idx="11"/>
          </p:nvPr>
        </p:nvSpPr>
        <p:spPr/>
        <p:txBody>
          <a:bodyPr/>
          <a:lstStyle>
            <a:lvl1pPr>
              <a:defRPr>
                <a:latin typeface="Aptos" panose="020B0004020202020204" pitchFamily="34" charset="0"/>
              </a:defRPr>
            </a:lvl1pPr>
          </a:lstStyle>
          <a:p>
            <a:endParaRPr lang="en-GB"/>
          </a:p>
        </p:txBody>
      </p:sp>
      <p:sp>
        <p:nvSpPr>
          <p:cNvPr id="4" name="Slide Number Placeholder 3">
            <a:extLst>
              <a:ext uri="{FF2B5EF4-FFF2-40B4-BE49-F238E27FC236}">
                <a16:creationId xmlns:a16="http://schemas.microsoft.com/office/drawing/2014/main" id="{C4E778C3-7AA3-074E-838D-BEE478F3E8D9}"/>
              </a:ext>
            </a:extLst>
          </p:cNvPr>
          <p:cNvSpPr>
            <a:spLocks noGrp="1"/>
          </p:cNvSpPr>
          <p:nvPr>
            <p:ph type="sldNum" sz="quarter" idx="12"/>
          </p:nvPr>
        </p:nvSpPr>
        <p:spPr/>
        <p:txBody>
          <a:bodyPr/>
          <a:lstStyle>
            <a:lvl1pPr>
              <a:defRPr>
                <a:latin typeface="Aptos" panose="020B0004020202020204" pitchFamily="34" charset="0"/>
              </a:defRPr>
            </a:lvl1pPr>
          </a:lstStyle>
          <a:p>
            <a:fld id="{CBE87824-1551-4FCA-A6BB-CAFD8AD7427D}" type="slidenum">
              <a:rPr lang="en-GB" smtClean="0"/>
              <a:pPr/>
              <a:t>‹#›</a:t>
            </a:fld>
            <a:endParaRPr lang="en-GB"/>
          </a:p>
        </p:txBody>
      </p:sp>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p:nvPr>
        </p:nvSpPr>
        <p:spPr>
          <a:xfrm>
            <a:off x="2459038" y="620713"/>
            <a:ext cx="8497887" cy="5616575"/>
          </a:xfrm>
        </p:spPr>
        <p:txBody>
          <a:bodyPr/>
          <a:lstStyle/>
          <a:p>
            <a:r>
              <a:rPr lang="en-US"/>
              <a:t>Click icon to add chart</a:t>
            </a:r>
          </a:p>
        </p:txBody>
      </p:sp>
    </p:spTree>
    <p:extLst>
      <p:ext uri="{BB962C8B-B14F-4D97-AF65-F5344CB8AC3E}">
        <p14:creationId xmlns:p14="http://schemas.microsoft.com/office/powerpoint/2010/main" val="18623346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FE8CF-0404-4EB7-81D8-CDD43AC08F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774" b="15590"/>
          <a:stretch/>
        </p:blipFill>
        <p:spPr>
          <a:xfrm>
            <a:off x="-1" y="0"/>
            <a:ext cx="12192001"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2"/>
            <a:ext cx="12192000"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 </a:t>
            </a:r>
            <a:br>
              <a:rPr lang="en-US"/>
            </a:br>
            <a:r>
              <a:rPr lang="en-US"/>
              <a:t>ACHIEVEABLE?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37120054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2"/>
        </a:solidFill>
        <a:effectLst/>
      </p:bgPr>
    </p:bg>
    <p:spTree>
      <p:nvGrpSpPr>
        <p:cNvPr id="1" name=""/>
        <p:cNvGrpSpPr/>
        <p:nvPr/>
      </p:nvGrpSpPr>
      <p:grpSpPr>
        <a:xfrm>
          <a:off x="0" y="0"/>
          <a:ext cx="0" cy="0"/>
          <a:chOff x="0" y="0"/>
          <a:chExt cx="0" cy="0"/>
        </a:xfrm>
      </p:grpSpPr>
      <p:pic>
        <p:nvPicPr>
          <p:cNvPr id="4" name="Picture 3" descr="A picture containing computer, indoor, computer, person&#10;&#10;Description automatically generated">
            <a:extLst>
              <a:ext uri="{FF2B5EF4-FFF2-40B4-BE49-F238E27FC236}">
                <a16:creationId xmlns:a16="http://schemas.microsoft.com/office/drawing/2014/main" id="{30F1F12C-5F94-4ED1-A552-4387C69F2A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321"/>
          <a:stretch/>
        </p:blipFill>
        <p:spPr>
          <a:xfrm>
            <a:off x="1" y="-1"/>
            <a:ext cx="12191999" cy="6858001"/>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1"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10" name="Title 1">
            <a:extLst>
              <a:ext uri="{FF2B5EF4-FFF2-40B4-BE49-F238E27FC236}">
                <a16:creationId xmlns:a16="http://schemas.microsoft.com/office/drawing/2014/main" id="{76973723-1B70-483C-AD70-3482F04805E7}"/>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 </a:t>
            </a:r>
            <a:br>
              <a:rPr lang="en-US"/>
            </a:br>
            <a:r>
              <a:rPr lang="en-US"/>
              <a:t>AFFORDABLE?</a:t>
            </a:r>
          </a:p>
        </p:txBody>
      </p:sp>
    </p:spTree>
    <p:extLst>
      <p:ext uri="{BB962C8B-B14F-4D97-AF65-F5344CB8AC3E}">
        <p14:creationId xmlns:p14="http://schemas.microsoft.com/office/powerpoint/2010/main" val="34663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5F79D05-405E-DF43-865E-A53D0959B799}"/>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3" name="Text Placeholder 2">
            <a:extLst>
              <a:ext uri="{FF2B5EF4-FFF2-40B4-BE49-F238E27FC236}">
                <a16:creationId xmlns:a16="http://schemas.microsoft.com/office/drawing/2014/main" id="{611C5CE0-FC36-814B-8999-266407E548ED}"/>
              </a:ext>
            </a:extLst>
          </p:cNvPr>
          <p:cNvSpPr>
            <a:spLocks noGrp="1"/>
          </p:cNvSpPr>
          <p:nvPr>
            <p:ph type="body" sz="quarter" idx="13"/>
          </p:nvPr>
        </p:nvSpPr>
        <p:spPr>
          <a:xfrm>
            <a:off x="630000" y="1854000"/>
            <a:ext cx="3059112" cy="4392613"/>
          </a:xfrm>
        </p:spPr>
        <p:txBody>
          <a:bodyPr>
            <a:noAutofit/>
          </a:bodyPr>
          <a:lstStyle>
            <a:lvl1pPr>
              <a:lnSpc>
                <a:spcPct val="100000"/>
              </a:lnSpc>
              <a:buFont typeface="+mj-lt"/>
              <a:buAutoNum type="arabicPeriod"/>
              <a:defRPr sz="1400" b="0" i="0">
                <a:solidFill>
                  <a:schemeClr val="tx2"/>
                </a:solidFill>
                <a:latin typeface="Myriad Pro" panose="020B0503030403020204" pitchFamily="34" charset="0"/>
              </a:defRPr>
            </a:lvl1pPr>
            <a:lvl2pPr>
              <a:lnSpc>
                <a:spcPct val="100000"/>
              </a:lnSpc>
              <a:buFont typeface="+mj-lt"/>
              <a:buAutoNum type="arabicPeriod"/>
              <a:defRPr sz="1400" b="0" i="0">
                <a:solidFill>
                  <a:schemeClr val="tx2"/>
                </a:solidFill>
                <a:latin typeface="Myriad Pro" panose="020B0503030403020204" pitchFamily="34" charset="0"/>
              </a:defRPr>
            </a:lvl2pPr>
            <a:lvl3pPr>
              <a:lnSpc>
                <a:spcPct val="100000"/>
              </a:lnSpc>
              <a:buFont typeface="+mj-lt"/>
              <a:buAutoNum type="arabicPeriod"/>
              <a:defRPr sz="1400" b="0" i="0">
                <a:solidFill>
                  <a:schemeClr val="tx2"/>
                </a:solidFill>
                <a:latin typeface="Myriad Pro" panose="020B0503030403020204" pitchFamily="34" charset="0"/>
              </a:defRPr>
            </a:lvl3pPr>
            <a:lvl4pPr>
              <a:lnSpc>
                <a:spcPct val="100000"/>
              </a:lnSpc>
              <a:buFont typeface="+mj-lt"/>
              <a:buAutoNum type="arabicPeriod"/>
              <a:defRPr sz="1400" b="0" i="0">
                <a:solidFill>
                  <a:schemeClr val="tx2"/>
                </a:solidFill>
                <a:latin typeface="Myriad Pro" panose="020B0503030403020204" pitchFamily="34" charset="0"/>
              </a:defRPr>
            </a:lvl4pPr>
            <a:lvl5pPr>
              <a:lnSpc>
                <a:spcPct val="100000"/>
              </a:lnSpc>
              <a:buFont typeface="+mj-lt"/>
              <a:buAutoNum type="arabicPeriod"/>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9848305B-FC52-C443-8865-8F1F5ED30E3C}"/>
              </a:ext>
            </a:extLst>
          </p:cNvPr>
          <p:cNvSpPr>
            <a:spLocks noGrp="1"/>
          </p:cNvSpPr>
          <p:nvPr>
            <p:ph sz="quarter" idx="14" hasCustomPrompt="1"/>
          </p:nvPr>
        </p:nvSpPr>
        <p:spPr>
          <a:xfrm>
            <a:off x="4908550" y="2457449"/>
            <a:ext cx="6659563" cy="2470975"/>
          </a:xfrm>
        </p:spPr>
        <p:txBody>
          <a:bodyPr anchor="ctr" anchorCtr="0">
            <a:noAutofit/>
          </a:bodyPr>
          <a:lstStyle>
            <a:lvl1pPr marL="0" indent="0" algn="ctr">
              <a:buNone/>
              <a:defRPr sz="4400" b="0" i="0">
                <a:latin typeface="Knockout-HTF50-Welterweight" pitchFamily="2" charset="0"/>
              </a:defRPr>
            </a:lvl1pPr>
            <a:lvl2pPr marL="457200" indent="0" algn="ctr">
              <a:buNone/>
              <a:defRPr sz="1600"/>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13" name="Picture 12" descr="Shape, circle&#10;&#10;Description automatically generated">
            <a:extLst>
              <a:ext uri="{FF2B5EF4-FFF2-40B4-BE49-F238E27FC236}">
                <a16:creationId xmlns:a16="http://schemas.microsoft.com/office/drawing/2014/main" id="{03D1E9EA-AE56-4A4B-AFA2-A76C16D5E1C9}"/>
              </a:ext>
            </a:extLst>
          </p:cNvPr>
          <p:cNvPicPr>
            <a:picLocks noChangeAspect="1"/>
          </p:cNvPicPr>
          <p:nvPr/>
        </p:nvPicPr>
        <p:blipFill>
          <a:blip r:embed="rId3"/>
          <a:stretch>
            <a:fillRect/>
          </a:stretch>
        </p:blipFill>
        <p:spPr>
          <a:xfrm>
            <a:off x="4908512" y="1834832"/>
            <a:ext cx="630000" cy="630000"/>
          </a:xfrm>
          <a:prstGeom prst="rect">
            <a:avLst/>
          </a:prstGeom>
        </p:spPr>
      </p:pic>
      <p:sp>
        <p:nvSpPr>
          <p:cNvPr id="15" name="Content Placeholder 14">
            <a:extLst>
              <a:ext uri="{FF2B5EF4-FFF2-40B4-BE49-F238E27FC236}">
                <a16:creationId xmlns:a16="http://schemas.microsoft.com/office/drawing/2014/main" id="{34394A1B-D72E-2F4C-961D-14E6106E3244}"/>
              </a:ext>
            </a:extLst>
          </p:cNvPr>
          <p:cNvSpPr>
            <a:spLocks noGrp="1"/>
          </p:cNvSpPr>
          <p:nvPr>
            <p:ph sz="quarter" idx="15"/>
          </p:nvPr>
        </p:nvSpPr>
        <p:spPr>
          <a:xfrm>
            <a:off x="4908550" y="1835150"/>
            <a:ext cx="630238" cy="622300"/>
          </a:xfrm>
        </p:spPr>
        <p:txBody>
          <a:bodyPr anchor="ctr" anchorCtr="0">
            <a:noAutofit/>
          </a:bodyPr>
          <a:lstStyle>
            <a:lvl1pPr marL="0" indent="0" algn="ctr">
              <a:buNone/>
              <a:defRPr sz="2800" b="0" i="0">
                <a:solidFill>
                  <a:schemeClr val="bg1"/>
                </a:solidFill>
                <a:latin typeface="Knockout-HTF50-Welterweight" pitchFamily="2" charset="0"/>
              </a:defRPr>
            </a:lvl1pPr>
            <a:lvl2pPr marL="457200" indent="0" algn="ctr">
              <a:buNone/>
              <a:defRPr sz="2800" b="0" i="0">
                <a:solidFill>
                  <a:schemeClr val="bg1"/>
                </a:solidFill>
                <a:latin typeface="Knockout-HTF50-Welterweight" pitchFamily="2" charset="0"/>
              </a:defRPr>
            </a:lvl2pPr>
            <a:lvl3pPr marL="914400" indent="0" algn="ctr">
              <a:buNone/>
              <a:defRPr sz="2800" b="0" i="0">
                <a:solidFill>
                  <a:schemeClr val="bg1"/>
                </a:solidFill>
                <a:latin typeface="Knockout-HTF50-Welterweight" pitchFamily="2" charset="0"/>
              </a:defRPr>
            </a:lvl3pPr>
            <a:lvl4pPr marL="1371600" indent="0" algn="ctr">
              <a:buNone/>
              <a:defRPr sz="2800" b="0" i="0">
                <a:solidFill>
                  <a:schemeClr val="bg1"/>
                </a:solidFill>
                <a:latin typeface="Knockout-HTF50-Welterweight" pitchFamily="2" charset="0"/>
              </a:defRPr>
            </a:lvl4pPr>
            <a:lvl5pPr marL="1828800" indent="0" algn="ctr">
              <a:buNone/>
              <a:defRPr sz="2800" b="0" i="0">
                <a:solidFill>
                  <a:schemeClr val="bg1"/>
                </a:solidFill>
                <a:latin typeface="Knockout-HTF50-Welterwe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8F0D5621-B215-B243-96D7-BB8DF5F3F086}"/>
              </a:ext>
            </a:extLst>
          </p:cNvPr>
          <p:cNvSpPr>
            <a:spLocks noGrp="1"/>
          </p:cNvSpPr>
          <p:nvPr>
            <p:ph type="body" sz="quarter" idx="16"/>
          </p:nvPr>
        </p:nvSpPr>
        <p:spPr>
          <a:xfrm>
            <a:off x="4908550" y="5047488"/>
            <a:ext cx="6659563" cy="1189800"/>
          </a:xfrm>
        </p:spPr>
        <p:txBody>
          <a:bodyPr>
            <a:normAutofit/>
          </a:bodyPr>
          <a:lstStyle>
            <a:lvl1pPr marL="0" indent="0" algn="ctr">
              <a:buNone/>
              <a:defRPr sz="1200">
                <a:solidFill>
                  <a:schemeClr val="tx2"/>
                </a:solidFill>
              </a:defRPr>
            </a:lvl1pPr>
            <a:lvl2pPr marL="457200" indent="0" algn="ctr">
              <a:buNone/>
              <a:defRPr sz="1200">
                <a:solidFill>
                  <a:schemeClr val="tx2"/>
                </a:solidFill>
              </a:defRPr>
            </a:lvl2pPr>
            <a:lvl3pPr marL="914400" indent="0" algn="ctr">
              <a:buNone/>
              <a:defRPr sz="1200">
                <a:solidFill>
                  <a:schemeClr val="tx2"/>
                </a:solidFill>
              </a:defRPr>
            </a:lvl3pPr>
            <a:lvl4pPr marL="1371600" indent="0" algn="ctr">
              <a:buNone/>
              <a:defRPr sz="1200">
                <a:solidFill>
                  <a:schemeClr val="tx2"/>
                </a:solidFill>
              </a:defRPr>
            </a:lvl4pPr>
            <a:lvl5pPr marL="1828800" indent="0" algn="ctr">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6E5E82C-D025-476D-8ACC-DF29C902C99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00902315"/>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2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lvl1pPr>
              <a:defRPr>
                <a:latin typeface="Aptos" panose="020B0004020202020204" pitchFamily="34" charset="0"/>
              </a:defRPr>
            </a:lvl1pPr>
          </a:lstStyle>
          <a:p>
            <a:fld id="{CEA7E6DE-C76C-4291-82CD-D355CA0EB346}" type="datetimeFigureOut">
              <a:rPr lang="en-GB" smtClean="0"/>
              <a:pPr/>
              <a:t>04/06/2025</a:t>
            </a:fld>
            <a:endParaRPr lang="en-GB" dirty="0"/>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lvl1pPr>
              <a:defRPr>
                <a:latin typeface="Aptos" panose="020B00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14CCC6C0-D6A1-2F47-9BF5-81EB4613D19A}"/>
              </a:ext>
            </a:extLst>
          </p:cNvPr>
          <p:cNvSpPr>
            <a:spLocks noGrp="1"/>
          </p:cNvSpPr>
          <p:nvPr>
            <p:ph type="sldNum" sz="quarter" idx="12"/>
          </p:nvPr>
        </p:nvSpPr>
        <p:spPr>
          <a:xfrm>
            <a:off x="9175750" y="6356350"/>
            <a:ext cx="2743200" cy="365125"/>
          </a:xfrm>
          <a:prstGeom prst="rect">
            <a:avLst/>
          </a:prstGeom>
        </p:spPr>
        <p:txBody>
          <a:bodyPr/>
          <a:lstStyle>
            <a:lvl1pPr>
              <a:defRPr>
                <a:solidFill>
                  <a:schemeClr val="tx2"/>
                </a:solidFill>
                <a:latin typeface="Aptos" panose="020B0004020202020204" pitchFamily="34" charset="0"/>
              </a:defRPr>
            </a:lvl1pPr>
          </a:lstStyle>
          <a:p>
            <a:fld id="{CBE87824-1551-4FCA-A6BB-CAFD8AD7427D}" type="slidenum">
              <a:rPr lang="en-GB" smtClean="0"/>
              <a:pPr/>
              <a:t>‹#›</a:t>
            </a:fld>
            <a:endParaRPr lang="en-GB" dirty="0"/>
          </a:p>
        </p:txBody>
      </p:sp>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77847"/>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0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Aptos" panose="020B0004020202020204" pitchFamily="34" charset="0"/>
              </a:defRPr>
            </a:lvl1pPr>
          </a:lstStyle>
          <a:p>
            <a:r>
              <a:rPr lang="en-US" dirty="0"/>
              <a:t>Click icon to add picture</a:t>
            </a:r>
            <a:endParaRPr lang="en-GB" dirty="0"/>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Aptos" panose="020B0004020202020204" pitchFamily="34" charset="0"/>
              </a:defRPr>
            </a:lvl1pPr>
          </a:lstStyle>
          <a:p>
            <a:r>
              <a:rPr lang="en-US" dirty="0"/>
              <a:t>Click icon to add picture</a:t>
            </a:r>
            <a:endParaRPr lang="en-GB" dirty="0"/>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Aptos" panose="020B0004020202020204" pitchFamily="34" charset="0"/>
              </a:defRPr>
            </a:lvl1pPr>
          </a:lstStyle>
          <a:p>
            <a:r>
              <a:rPr lang="en-US" dirty="0"/>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221838310"/>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9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6096000" y="4720946"/>
            <a:ext cx="2268000" cy="1584000"/>
          </a:xfrm>
        </p:spPr>
        <p:txBody>
          <a:body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8457612" y="1333500"/>
            <a:ext cx="3487426" cy="1584000"/>
          </a:xfrm>
        </p:spPr>
        <p:txBody>
          <a:body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798536" y="1333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2990670"/>
            <a:ext cx="3487425" cy="331427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59563"/>
              <a:gd name="connsiteY0" fmla="*/ 0 h 4392614"/>
              <a:gd name="connsiteX1" fmla="*/ 4459534 w 6659563"/>
              <a:gd name="connsiteY1" fmla="*/ 0 h 4392614"/>
              <a:gd name="connsiteX2" fmla="*/ 4517231 w 6659563"/>
              <a:gd name="connsiteY2" fmla="*/ 0 h 4392614"/>
              <a:gd name="connsiteX3" fmla="*/ 6659563 w 6659563"/>
              <a:gd name="connsiteY3" fmla="*/ 1 h 4392614"/>
              <a:gd name="connsiteX4" fmla="*/ 6659563 w 6659563"/>
              <a:gd name="connsiteY4" fmla="*/ 2196307 h 4392614"/>
              <a:gd name="connsiteX5" fmla="*/ 6659563 w 6659563"/>
              <a:gd name="connsiteY5" fmla="*/ 2254251 h 4392614"/>
              <a:gd name="connsiteX6" fmla="*/ 6656815 w 6659563"/>
              <a:gd name="connsiteY6" fmla="*/ 2254251 h 4392614"/>
              <a:gd name="connsiteX7" fmla="*/ 6649570 w 6659563"/>
              <a:gd name="connsiteY7" fmla="*/ 2407011 h 4392614"/>
              <a:gd name="connsiteX8" fmla="*/ 4684474 w 6659563"/>
              <a:gd name="connsiteY8" fmla="*/ 4381275 h 4392614"/>
              <a:gd name="connsiteX9" fmla="*/ 4517231 w 6659563"/>
              <a:gd name="connsiteY9" fmla="*/ 4389706 h 4392614"/>
              <a:gd name="connsiteX10" fmla="*/ 4517231 w 6659563"/>
              <a:gd name="connsiteY10" fmla="*/ 4392613 h 4392614"/>
              <a:gd name="connsiteX11" fmla="*/ 4459553 w 6659563"/>
              <a:gd name="connsiteY11" fmla="*/ 4392613 h 4392614"/>
              <a:gd name="connsiteX12" fmla="*/ 4459534 w 6659563"/>
              <a:gd name="connsiteY12" fmla="*/ 4392614 h 4392614"/>
              <a:gd name="connsiteX13" fmla="*/ 4459515 w 6659563"/>
              <a:gd name="connsiteY13" fmla="*/ 4392613 h 4392614"/>
              <a:gd name="connsiteX14" fmla="*/ 0 w 6659563"/>
              <a:gd name="connsiteY14" fmla="*/ 4392613 h 4392614"/>
              <a:gd name="connsiteX15" fmla="*/ 0 w 6659563"/>
              <a:gd name="connsiteY15" fmla="*/ 2254251 h 4392614"/>
              <a:gd name="connsiteX16" fmla="*/ 0 w 6659563"/>
              <a:gd name="connsiteY16" fmla="*/ 1 h 4392614"/>
              <a:gd name="connsiteX17" fmla="*/ 0 w 6659563"/>
              <a:gd name="connsiteY17" fmla="*/ 0 h 4392614"/>
              <a:gd name="connsiteX0" fmla="*/ 0 w 6659563"/>
              <a:gd name="connsiteY0" fmla="*/ 0 h 4392614"/>
              <a:gd name="connsiteX1" fmla="*/ 4459534 w 6659563"/>
              <a:gd name="connsiteY1" fmla="*/ 0 h 4392614"/>
              <a:gd name="connsiteX2" fmla="*/ 6659563 w 6659563"/>
              <a:gd name="connsiteY2" fmla="*/ 1 h 4392614"/>
              <a:gd name="connsiteX3" fmla="*/ 6659563 w 6659563"/>
              <a:gd name="connsiteY3" fmla="*/ 2196307 h 4392614"/>
              <a:gd name="connsiteX4" fmla="*/ 6659563 w 6659563"/>
              <a:gd name="connsiteY4" fmla="*/ 2254251 h 4392614"/>
              <a:gd name="connsiteX5" fmla="*/ 6656815 w 6659563"/>
              <a:gd name="connsiteY5" fmla="*/ 2254251 h 4392614"/>
              <a:gd name="connsiteX6" fmla="*/ 6649570 w 6659563"/>
              <a:gd name="connsiteY6" fmla="*/ 2407011 h 4392614"/>
              <a:gd name="connsiteX7" fmla="*/ 4684474 w 6659563"/>
              <a:gd name="connsiteY7" fmla="*/ 4381275 h 4392614"/>
              <a:gd name="connsiteX8" fmla="*/ 4517231 w 6659563"/>
              <a:gd name="connsiteY8" fmla="*/ 4389706 h 4392614"/>
              <a:gd name="connsiteX9" fmla="*/ 4517231 w 6659563"/>
              <a:gd name="connsiteY9" fmla="*/ 4392613 h 4392614"/>
              <a:gd name="connsiteX10" fmla="*/ 4459553 w 6659563"/>
              <a:gd name="connsiteY10" fmla="*/ 4392613 h 4392614"/>
              <a:gd name="connsiteX11" fmla="*/ 4459534 w 6659563"/>
              <a:gd name="connsiteY11" fmla="*/ 4392614 h 4392614"/>
              <a:gd name="connsiteX12" fmla="*/ 4459515 w 6659563"/>
              <a:gd name="connsiteY12" fmla="*/ 4392613 h 4392614"/>
              <a:gd name="connsiteX13" fmla="*/ 0 w 6659563"/>
              <a:gd name="connsiteY13" fmla="*/ 4392613 h 4392614"/>
              <a:gd name="connsiteX14" fmla="*/ 0 w 6659563"/>
              <a:gd name="connsiteY14" fmla="*/ 2254251 h 4392614"/>
              <a:gd name="connsiteX15" fmla="*/ 0 w 6659563"/>
              <a:gd name="connsiteY15" fmla="*/ 1 h 4392614"/>
              <a:gd name="connsiteX16" fmla="*/ 0 w 6659563"/>
              <a:gd name="connsiteY16" fmla="*/ 0 h 4392614"/>
              <a:gd name="connsiteX0" fmla="*/ 0 w 6659563"/>
              <a:gd name="connsiteY0" fmla="*/ 0 h 4392614"/>
              <a:gd name="connsiteX1" fmla="*/ 6659563 w 6659563"/>
              <a:gd name="connsiteY1" fmla="*/ 1 h 4392614"/>
              <a:gd name="connsiteX2" fmla="*/ 6659563 w 6659563"/>
              <a:gd name="connsiteY2" fmla="*/ 2196307 h 4392614"/>
              <a:gd name="connsiteX3" fmla="*/ 6659563 w 6659563"/>
              <a:gd name="connsiteY3" fmla="*/ 2254251 h 4392614"/>
              <a:gd name="connsiteX4" fmla="*/ 6656815 w 6659563"/>
              <a:gd name="connsiteY4" fmla="*/ 2254251 h 4392614"/>
              <a:gd name="connsiteX5" fmla="*/ 6649570 w 6659563"/>
              <a:gd name="connsiteY5" fmla="*/ 2407011 h 4392614"/>
              <a:gd name="connsiteX6" fmla="*/ 4684474 w 6659563"/>
              <a:gd name="connsiteY6" fmla="*/ 4381275 h 4392614"/>
              <a:gd name="connsiteX7" fmla="*/ 4517231 w 6659563"/>
              <a:gd name="connsiteY7" fmla="*/ 4389706 h 4392614"/>
              <a:gd name="connsiteX8" fmla="*/ 4517231 w 6659563"/>
              <a:gd name="connsiteY8" fmla="*/ 4392613 h 4392614"/>
              <a:gd name="connsiteX9" fmla="*/ 4459553 w 6659563"/>
              <a:gd name="connsiteY9" fmla="*/ 4392613 h 4392614"/>
              <a:gd name="connsiteX10" fmla="*/ 4459534 w 6659563"/>
              <a:gd name="connsiteY10" fmla="*/ 4392614 h 4392614"/>
              <a:gd name="connsiteX11" fmla="*/ 4459515 w 6659563"/>
              <a:gd name="connsiteY11" fmla="*/ 4392613 h 4392614"/>
              <a:gd name="connsiteX12" fmla="*/ 0 w 6659563"/>
              <a:gd name="connsiteY12" fmla="*/ 4392613 h 4392614"/>
              <a:gd name="connsiteX13" fmla="*/ 0 w 6659563"/>
              <a:gd name="connsiteY13" fmla="*/ 2254251 h 4392614"/>
              <a:gd name="connsiteX14" fmla="*/ 0 w 6659563"/>
              <a:gd name="connsiteY14" fmla="*/ 1 h 4392614"/>
              <a:gd name="connsiteX15" fmla="*/ 0 w 6659563"/>
              <a:gd name="connsiteY15" fmla="*/ 0 h 4392614"/>
              <a:gd name="connsiteX0" fmla="*/ 0 w 6659563"/>
              <a:gd name="connsiteY0" fmla="*/ 0 h 6328918"/>
              <a:gd name="connsiteX1" fmla="*/ 6659563 w 6659563"/>
              <a:gd name="connsiteY1" fmla="*/ 1936305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 name="connsiteX0" fmla="*/ 0 w 6659563"/>
              <a:gd name="connsiteY0" fmla="*/ 0 h 6328918"/>
              <a:gd name="connsiteX1" fmla="*/ 6642275 w 6659563"/>
              <a:gd name="connsiteY1" fmla="*/ 17288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59563" h="6328918">
                <a:moveTo>
                  <a:pt x="0" y="0"/>
                </a:moveTo>
                <a:lnTo>
                  <a:pt x="6642275" y="17288"/>
                </a:lnTo>
                <a:cubicBezTo>
                  <a:pt x="6648038" y="1389062"/>
                  <a:pt x="6653800" y="2760837"/>
                  <a:pt x="6659563" y="4132611"/>
                </a:cubicBezTo>
                <a:lnTo>
                  <a:pt x="6659563" y="4190555"/>
                </a:lnTo>
                <a:lnTo>
                  <a:pt x="6656815" y="4190555"/>
                </a:lnTo>
                <a:lnTo>
                  <a:pt x="6649570" y="4343315"/>
                </a:lnTo>
                <a:cubicBezTo>
                  <a:pt x="6550397" y="5383488"/>
                  <a:pt x="5724516" y="6212136"/>
                  <a:pt x="4684474" y="6317579"/>
                </a:cubicBezTo>
                <a:lnTo>
                  <a:pt x="4517231" y="6326010"/>
                </a:lnTo>
                <a:lnTo>
                  <a:pt x="4517231" y="6328917"/>
                </a:lnTo>
                <a:lnTo>
                  <a:pt x="4459553" y="6328917"/>
                </a:lnTo>
                <a:cubicBezTo>
                  <a:pt x="4459547" y="6328917"/>
                  <a:pt x="4459540" y="6328918"/>
                  <a:pt x="4459534" y="6328918"/>
                </a:cubicBezTo>
                <a:cubicBezTo>
                  <a:pt x="4459528" y="6328918"/>
                  <a:pt x="4459521" y="6328917"/>
                  <a:pt x="4459515" y="6328917"/>
                </a:cubicBezTo>
                <a:lnTo>
                  <a:pt x="0" y="6328917"/>
                </a:lnTo>
                <a:lnTo>
                  <a:pt x="0" y="4190555"/>
                </a:lnTo>
                <a:lnTo>
                  <a:pt x="0" y="1936305"/>
                </a:lnTo>
                <a:lnTo>
                  <a:pt x="0" y="0"/>
                </a:lnTo>
                <a:close/>
              </a:path>
            </a:pathLst>
          </a:custGeom>
          <a:solidFill>
            <a:schemeClr val="accent1"/>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Picture Placeholder 5">
            <a:extLst>
              <a:ext uri="{FF2B5EF4-FFF2-40B4-BE49-F238E27FC236}">
                <a16:creationId xmlns:a16="http://schemas.microsoft.com/office/drawing/2014/main" id="{D8FF9E90-2495-4174-BB57-708EBCF568CD}"/>
              </a:ext>
            </a:extLst>
          </p:cNvPr>
          <p:cNvSpPr>
            <a:spLocks noGrp="1"/>
          </p:cNvSpPr>
          <p:nvPr>
            <p:ph type="pic" sz="quarter" idx="24"/>
          </p:nvPr>
        </p:nvSpPr>
        <p:spPr>
          <a:xfrm>
            <a:off x="6096000" y="1333500"/>
            <a:ext cx="2268000" cy="1584000"/>
          </a:xfrm>
        </p:spPr>
        <p:txBody>
          <a:bodyPr/>
          <a:lstStyle/>
          <a:p>
            <a:r>
              <a:rPr lang="en-US"/>
              <a:t>Click icon to add picture</a:t>
            </a:r>
            <a:endParaRPr lang="en-GB"/>
          </a:p>
        </p:txBody>
      </p:sp>
      <p:sp>
        <p:nvSpPr>
          <p:cNvPr id="10" name="Picture Placeholder 5">
            <a:extLst>
              <a:ext uri="{FF2B5EF4-FFF2-40B4-BE49-F238E27FC236}">
                <a16:creationId xmlns:a16="http://schemas.microsoft.com/office/drawing/2014/main" id="{D5B2D67B-1450-4476-B0B5-62B79FB889C1}"/>
              </a:ext>
            </a:extLst>
          </p:cNvPr>
          <p:cNvSpPr>
            <a:spLocks noGrp="1"/>
          </p:cNvSpPr>
          <p:nvPr>
            <p:ph type="pic" sz="quarter" idx="25"/>
          </p:nvPr>
        </p:nvSpPr>
        <p:spPr>
          <a:xfrm>
            <a:off x="6096000" y="3027223"/>
            <a:ext cx="2268000" cy="1584000"/>
          </a:xfrm>
        </p:spPr>
        <p:txBody>
          <a:bodyPr/>
          <a:lstStyle/>
          <a:p>
            <a:r>
              <a:rPr lang="en-US"/>
              <a:t>Click icon to add picture</a:t>
            </a:r>
            <a:endParaRPr lang="en-GB"/>
          </a:p>
        </p:txBody>
      </p:sp>
      <p:sp>
        <p:nvSpPr>
          <p:cNvPr id="16" name="Text Placeholder 11">
            <a:extLst>
              <a:ext uri="{FF2B5EF4-FFF2-40B4-BE49-F238E27FC236}">
                <a16:creationId xmlns:a16="http://schemas.microsoft.com/office/drawing/2014/main" id="{B52E064F-5932-4F50-9926-B2EF1256DB85}"/>
              </a:ext>
            </a:extLst>
          </p:cNvPr>
          <p:cNvSpPr>
            <a:spLocks noGrp="1"/>
          </p:cNvSpPr>
          <p:nvPr>
            <p:ph type="body" sz="quarter" idx="26"/>
          </p:nvPr>
        </p:nvSpPr>
        <p:spPr>
          <a:xfrm>
            <a:off x="798535" y="3027223"/>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1">
            <a:extLst>
              <a:ext uri="{FF2B5EF4-FFF2-40B4-BE49-F238E27FC236}">
                <a16:creationId xmlns:a16="http://schemas.microsoft.com/office/drawing/2014/main" id="{7A33171E-4EF6-4D3F-95B1-4DF891BFE23D}"/>
              </a:ext>
            </a:extLst>
          </p:cNvPr>
          <p:cNvSpPr>
            <a:spLocks noGrp="1"/>
          </p:cNvSpPr>
          <p:nvPr>
            <p:ph type="body" sz="quarter" idx="27"/>
          </p:nvPr>
        </p:nvSpPr>
        <p:spPr>
          <a:xfrm>
            <a:off x="798534" y="4732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34301223"/>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356467288"/>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651860" y="181314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5" name="Text Placeholder 7">
            <a:extLst>
              <a:ext uri="{FF2B5EF4-FFF2-40B4-BE49-F238E27FC236}">
                <a16:creationId xmlns:a16="http://schemas.microsoft.com/office/drawing/2014/main" id="{ED29504B-2FE5-4B7C-AD00-152A955949DC}"/>
              </a:ext>
            </a:extLst>
          </p:cNvPr>
          <p:cNvSpPr>
            <a:spLocks noGrp="1"/>
          </p:cNvSpPr>
          <p:nvPr>
            <p:ph type="body" sz="quarter" idx="17"/>
          </p:nvPr>
        </p:nvSpPr>
        <p:spPr>
          <a:xfrm>
            <a:off x="7419464" y="1813143"/>
            <a:ext cx="4120676"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2FF9FF0C-7124-4B0A-9CE4-97C4AEFF0415}"/>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158693483"/>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122DEF1A-C0E4-4EE9-91A5-87DC3DCBE1E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6484133"/>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DD61556-060B-471E-9D5B-D66770B5C86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498039892"/>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bg1"/>
        </a:solidFill>
        <a:effectLst/>
      </p:bgPr>
    </p:bg>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5F79D05-405E-DF43-865E-A53D0959B799}"/>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3" name="Text Placeholder 2">
            <a:extLst>
              <a:ext uri="{FF2B5EF4-FFF2-40B4-BE49-F238E27FC236}">
                <a16:creationId xmlns:a16="http://schemas.microsoft.com/office/drawing/2014/main" id="{611C5CE0-FC36-814B-8999-266407E548ED}"/>
              </a:ext>
            </a:extLst>
          </p:cNvPr>
          <p:cNvSpPr>
            <a:spLocks noGrp="1"/>
          </p:cNvSpPr>
          <p:nvPr>
            <p:ph type="body" sz="quarter" idx="13"/>
          </p:nvPr>
        </p:nvSpPr>
        <p:spPr>
          <a:xfrm>
            <a:off x="630000" y="1854000"/>
            <a:ext cx="3059112" cy="4392613"/>
          </a:xfrm>
        </p:spPr>
        <p:txBody>
          <a:bodyPr>
            <a:noAutofit/>
          </a:bodyPr>
          <a:lstStyle>
            <a:lvl1pPr>
              <a:lnSpc>
                <a:spcPct val="100000"/>
              </a:lnSpc>
              <a:buFont typeface="+mj-lt"/>
              <a:buAutoNum type="arabicPeriod"/>
              <a:defRPr sz="1400" b="0" i="0">
                <a:solidFill>
                  <a:schemeClr val="tx2"/>
                </a:solidFill>
                <a:latin typeface="Aptos" panose="020B0004020202020204" pitchFamily="34" charset="0"/>
              </a:defRPr>
            </a:lvl1pPr>
            <a:lvl2pPr>
              <a:lnSpc>
                <a:spcPct val="100000"/>
              </a:lnSpc>
              <a:buFont typeface="+mj-lt"/>
              <a:buAutoNum type="arabicPeriod"/>
              <a:defRPr sz="1400" b="0" i="0">
                <a:solidFill>
                  <a:schemeClr val="tx2"/>
                </a:solidFill>
                <a:latin typeface="Aptos" panose="020B0004020202020204" pitchFamily="34" charset="0"/>
              </a:defRPr>
            </a:lvl2pPr>
            <a:lvl3pPr>
              <a:lnSpc>
                <a:spcPct val="100000"/>
              </a:lnSpc>
              <a:buFont typeface="+mj-lt"/>
              <a:buAutoNum type="arabicPeriod"/>
              <a:defRPr sz="1400" b="0" i="0">
                <a:solidFill>
                  <a:schemeClr val="tx2"/>
                </a:solidFill>
                <a:latin typeface="Aptos" panose="020B0004020202020204" pitchFamily="34" charset="0"/>
              </a:defRPr>
            </a:lvl3pPr>
            <a:lvl4pPr>
              <a:lnSpc>
                <a:spcPct val="100000"/>
              </a:lnSpc>
              <a:buFont typeface="+mj-lt"/>
              <a:buAutoNum type="arabicPeriod"/>
              <a:defRPr sz="1400" b="0" i="0">
                <a:solidFill>
                  <a:schemeClr val="tx2"/>
                </a:solidFill>
                <a:latin typeface="Aptos" panose="020B0004020202020204" pitchFamily="34" charset="0"/>
              </a:defRPr>
            </a:lvl4pPr>
            <a:lvl5pPr>
              <a:lnSpc>
                <a:spcPct val="100000"/>
              </a:lnSpc>
              <a:buFont typeface="+mj-lt"/>
              <a:buAutoNum type="arabicPeriod"/>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9848305B-FC52-C443-8865-8F1F5ED30E3C}"/>
              </a:ext>
            </a:extLst>
          </p:cNvPr>
          <p:cNvSpPr>
            <a:spLocks noGrp="1"/>
          </p:cNvSpPr>
          <p:nvPr>
            <p:ph sz="quarter" idx="14" hasCustomPrompt="1"/>
          </p:nvPr>
        </p:nvSpPr>
        <p:spPr>
          <a:xfrm>
            <a:off x="4908550" y="2457449"/>
            <a:ext cx="6659563" cy="2470975"/>
          </a:xfrm>
        </p:spPr>
        <p:txBody>
          <a:bodyPr anchor="ctr" anchorCtr="0">
            <a:noAutofit/>
          </a:bodyPr>
          <a:lstStyle>
            <a:lvl1pPr marL="0" indent="0" algn="ctr">
              <a:buNone/>
              <a:defRPr sz="4400" b="0" i="0">
                <a:latin typeface="Knockout-HTF50-Welterweight" pitchFamily="2" charset="0"/>
              </a:defRPr>
            </a:lvl1pPr>
            <a:lvl2pPr marL="457200" indent="0" algn="ctr">
              <a:buNone/>
              <a:defRPr sz="1600"/>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13" name="Picture 12" descr="Shape, circle&#10;&#10;Description automatically generated">
            <a:extLst>
              <a:ext uri="{FF2B5EF4-FFF2-40B4-BE49-F238E27FC236}">
                <a16:creationId xmlns:a16="http://schemas.microsoft.com/office/drawing/2014/main" id="{03D1E9EA-AE56-4A4B-AFA2-A76C16D5E1C9}"/>
              </a:ext>
            </a:extLst>
          </p:cNvPr>
          <p:cNvPicPr>
            <a:picLocks noChangeAspect="1"/>
          </p:cNvPicPr>
          <p:nvPr/>
        </p:nvPicPr>
        <p:blipFill>
          <a:blip r:embed="rId3"/>
          <a:stretch>
            <a:fillRect/>
          </a:stretch>
        </p:blipFill>
        <p:spPr>
          <a:xfrm>
            <a:off x="4908512" y="1834832"/>
            <a:ext cx="630000" cy="630000"/>
          </a:xfrm>
          <a:prstGeom prst="rect">
            <a:avLst/>
          </a:prstGeom>
        </p:spPr>
      </p:pic>
      <p:sp>
        <p:nvSpPr>
          <p:cNvPr id="15" name="Content Placeholder 14">
            <a:extLst>
              <a:ext uri="{FF2B5EF4-FFF2-40B4-BE49-F238E27FC236}">
                <a16:creationId xmlns:a16="http://schemas.microsoft.com/office/drawing/2014/main" id="{34394A1B-D72E-2F4C-961D-14E6106E3244}"/>
              </a:ext>
            </a:extLst>
          </p:cNvPr>
          <p:cNvSpPr>
            <a:spLocks noGrp="1"/>
          </p:cNvSpPr>
          <p:nvPr>
            <p:ph sz="quarter" idx="15"/>
          </p:nvPr>
        </p:nvSpPr>
        <p:spPr>
          <a:xfrm>
            <a:off x="4908550" y="1835150"/>
            <a:ext cx="630238" cy="622300"/>
          </a:xfrm>
        </p:spPr>
        <p:txBody>
          <a:bodyPr anchor="ctr" anchorCtr="0">
            <a:noAutofit/>
          </a:bodyPr>
          <a:lstStyle>
            <a:lvl1pPr marL="0" indent="0" algn="ctr">
              <a:buNone/>
              <a:defRPr sz="2800" b="0" i="0">
                <a:solidFill>
                  <a:schemeClr val="bg1"/>
                </a:solidFill>
                <a:latin typeface="Knockout-HTF50-Welterweight" pitchFamily="2" charset="0"/>
              </a:defRPr>
            </a:lvl1pPr>
            <a:lvl2pPr marL="457200" indent="0" algn="ctr">
              <a:buNone/>
              <a:defRPr sz="2800" b="0" i="0">
                <a:solidFill>
                  <a:schemeClr val="bg1"/>
                </a:solidFill>
                <a:latin typeface="Knockout-HTF50-Welterweight" pitchFamily="2" charset="0"/>
              </a:defRPr>
            </a:lvl2pPr>
            <a:lvl3pPr marL="914400" indent="0" algn="ctr">
              <a:buNone/>
              <a:defRPr sz="2800" b="0" i="0">
                <a:solidFill>
                  <a:schemeClr val="bg1"/>
                </a:solidFill>
                <a:latin typeface="Knockout-HTF50-Welterweight" pitchFamily="2" charset="0"/>
              </a:defRPr>
            </a:lvl3pPr>
            <a:lvl4pPr marL="1371600" indent="0" algn="ctr">
              <a:buNone/>
              <a:defRPr sz="2800" b="0" i="0">
                <a:solidFill>
                  <a:schemeClr val="bg1"/>
                </a:solidFill>
                <a:latin typeface="Knockout-HTF50-Welterweight" pitchFamily="2" charset="0"/>
              </a:defRPr>
            </a:lvl4pPr>
            <a:lvl5pPr marL="1828800" indent="0" algn="ctr">
              <a:buNone/>
              <a:defRPr sz="2800" b="0" i="0">
                <a:solidFill>
                  <a:schemeClr val="bg1"/>
                </a:solidFill>
                <a:latin typeface="Knockout-HTF50-Welterwe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8F0D5621-B215-B243-96D7-BB8DF5F3F086}"/>
              </a:ext>
            </a:extLst>
          </p:cNvPr>
          <p:cNvSpPr>
            <a:spLocks noGrp="1"/>
          </p:cNvSpPr>
          <p:nvPr>
            <p:ph type="body" sz="quarter" idx="16"/>
          </p:nvPr>
        </p:nvSpPr>
        <p:spPr>
          <a:xfrm>
            <a:off x="4908550" y="5047488"/>
            <a:ext cx="6659563" cy="1189800"/>
          </a:xfrm>
        </p:spPr>
        <p:txBody>
          <a:bodyPr>
            <a:normAutofit/>
          </a:bodyPr>
          <a:lstStyle>
            <a:lvl1pPr marL="0" indent="0" algn="ctr">
              <a:buNone/>
              <a:defRPr sz="1200">
                <a:solidFill>
                  <a:schemeClr val="tx2"/>
                </a:solidFill>
              </a:defRPr>
            </a:lvl1pPr>
            <a:lvl2pPr marL="457200" indent="0" algn="ctr">
              <a:buNone/>
              <a:defRPr sz="1200">
                <a:solidFill>
                  <a:schemeClr val="tx2"/>
                </a:solidFill>
              </a:defRPr>
            </a:lvl2pPr>
            <a:lvl3pPr marL="914400" indent="0" algn="ctr">
              <a:buNone/>
              <a:defRPr sz="1200">
                <a:solidFill>
                  <a:schemeClr val="tx2"/>
                </a:solidFill>
              </a:defRPr>
            </a:lvl3pPr>
            <a:lvl4pPr marL="1371600" indent="0" algn="ctr">
              <a:buNone/>
              <a:defRPr sz="1200">
                <a:solidFill>
                  <a:schemeClr val="tx2"/>
                </a:solidFill>
              </a:defRPr>
            </a:lvl4pPr>
            <a:lvl5pPr marL="1828800" indent="0" algn="ctr">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6E5E82C-D025-476D-8ACC-DF29C902C99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668891774"/>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lvl1pPr>
              <a:defRPr>
                <a:latin typeface="Aptos" panose="020B0004020202020204" pitchFamily="34" charset="0"/>
              </a:defRPr>
            </a:lvl1pPr>
          </a:lstStyle>
          <a:p>
            <a:fld id="{C30428A1-CA70-6546-A29C-5A822A314F71}" type="datetimeFigureOut">
              <a:rPr lang="en-US" smtClean="0"/>
              <a:pPr/>
              <a:t>6/4/2025</a:t>
            </a:fld>
            <a:endParaRPr lang="en-US" dirty="0"/>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lvl1pPr>
              <a:defRPr>
                <a:latin typeface="Aptos" panose="020B0004020202020204" pitchFamily="34" charset="0"/>
              </a:defRPr>
            </a:lvl1pPr>
          </a:lstStyle>
          <a:p>
            <a:endParaRPr lang="en-US" dirty="0"/>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a:solidFill>
                  <a:schemeClr val="bg1"/>
                </a:solidFill>
                <a:latin typeface="Aptos" panose="020B0004020202020204" pitchFamily="34" charset="0"/>
              </a:rPr>
              <a:t>Prifysgol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099301"/>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27181244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11F1-DB5E-094D-970F-54756B3A5A97}"/>
              </a:ext>
            </a:extLst>
          </p:cNvPr>
          <p:cNvSpPr>
            <a:spLocks noGrp="1"/>
          </p:cNvSpPr>
          <p:nvPr>
            <p:ph type="title" hasCustomPrompt="1"/>
          </p:nvPr>
        </p:nvSpPr>
        <p:spPr>
          <a:xfrm>
            <a:off x="623887" y="620713"/>
            <a:ext cx="10944225" cy="5616575"/>
          </a:xfrm>
        </p:spPr>
        <p:txBody>
          <a:bodyPr lIns="90000" tIns="0" rIns="90000" bIns="0" anchor="ctr" anchorCtr="0">
            <a:normAutofit/>
          </a:bodyPr>
          <a:lstStyle>
            <a:lvl1pPr algn="ctr">
              <a:defRPr sz="4000" b="0" i="0">
                <a:latin typeface="Knockout-HTF50-Welterweight" pitchFamily="2" charset="0"/>
              </a:defRPr>
            </a:lvl1pPr>
          </a:lstStyle>
          <a:p>
            <a:r>
              <a:rPr lang="en-GB"/>
              <a:t>CLICK TO EDIT MASTER TITLE STYLE</a:t>
            </a:r>
            <a:endParaRPr lang="en-US"/>
          </a:p>
        </p:txBody>
      </p:sp>
    </p:spTree>
    <p:extLst>
      <p:ext uri="{BB962C8B-B14F-4D97-AF65-F5344CB8AC3E}">
        <p14:creationId xmlns:p14="http://schemas.microsoft.com/office/powerpoint/2010/main" val="4427020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8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49800F7F-F6AB-4263-BD8E-0CFC59CB61F4}"/>
              </a:ext>
            </a:extLst>
          </p:cNvPr>
          <p:cNvSpPr>
            <a:spLocks noGrp="1"/>
          </p:cNvSpPr>
          <p:nvPr>
            <p:ph type="pic" sz="quarter" idx="16"/>
          </p:nvPr>
        </p:nvSpPr>
        <p:spPr>
          <a:xfrm>
            <a:off x="8242302" y="2114249"/>
            <a:ext cx="3567007" cy="3583465"/>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2295006 w 6659563"/>
              <a:gd name="connsiteY17" fmla="*/ 12143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319292 w 6659563"/>
              <a:gd name="connsiteY16" fmla="*/ 2132823 h 4392614"/>
              <a:gd name="connsiteX17" fmla="*/ 2295006 w 6659563"/>
              <a:gd name="connsiteY17" fmla="*/ 121431 h 4392614"/>
              <a:gd name="connsiteX18" fmla="*/ 2610722 w 6659563"/>
              <a:gd name="connsiteY18" fmla="*/ 36428 h 4392614"/>
              <a:gd name="connsiteX0" fmla="*/ 315716 w 4364557"/>
              <a:gd name="connsiteY0" fmla="*/ 3642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18" fmla="*/ 315716 w 4364557"/>
              <a:gd name="connsiteY18" fmla="*/ 36428 h 4429041"/>
              <a:gd name="connsiteX0" fmla="*/ 0 w 4364557"/>
              <a:gd name="connsiteY0" fmla="*/ 121431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0" fmla="*/ 0 w 4364557"/>
              <a:gd name="connsiteY0" fmla="*/ 4128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41288 h 4429041"/>
              <a:gd name="connsiteX0" fmla="*/ 8380 w 4372937"/>
              <a:gd name="connsiteY0" fmla="*/ 41288 h 4393422"/>
              <a:gd name="connsiteX1" fmla="*/ 2172908 w 4372937"/>
              <a:gd name="connsiteY1" fmla="*/ 0 h 4393422"/>
              <a:gd name="connsiteX2" fmla="*/ 2230605 w 4372937"/>
              <a:gd name="connsiteY2" fmla="*/ 0 h 4393422"/>
              <a:gd name="connsiteX3" fmla="*/ 2230605 w 4372937"/>
              <a:gd name="connsiteY3" fmla="*/ 1 h 4393422"/>
              <a:gd name="connsiteX4" fmla="*/ 4372937 w 4372937"/>
              <a:gd name="connsiteY4" fmla="*/ 1 h 4393422"/>
              <a:gd name="connsiteX5" fmla="*/ 4372937 w 4372937"/>
              <a:gd name="connsiteY5" fmla="*/ 2196307 h 4393422"/>
              <a:gd name="connsiteX6" fmla="*/ 4372937 w 4372937"/>
              <a:gd name="connsiteY6" fmla="*/ 2254251 h 4393422"/>
              <a:gd name="connsiteX7" fmla="*/ 4370189 w 4372937"/>
              <a:gd name="connsiteY7" fmla="*/ 2254251 h 4393422"/>
              <a:gd name="connsiteX8" fmla="*/ 4362944 w 4372937"/>
              <a:gd name="connsiteY8" fmla="*/ 2407011 h 4393422"/>
              <a:gd name="connsiteX9" fmla="*/ 2397848 w 4372937"/>
              <a:gd name="connsiteY9" fmla="*/ 4381275 h 4393422"/>
              <a:gd name="connsiteX10" fmla="*/ 2230605 w 4372937"/>
              <a:gd name="connsiteY10" fmla="*/ 4389706 h 4393422"/>
              <a:gd name="connsiteX11" fmla="*/ 2230605 w 4372937"/>
              <a:gd name="connsiteY11" fmla="*/ 4392613 h 4393422"/>
              <a:gd name="connsiteX12" fmla="*/ 2172927 w 4372937"/>
              <a:gd name="connsiteY12" fmla="*/ 4392613 h 4393422"/>
              <a:gd name="connsiteX13" fmla="*/ 2172908 w 4372937"/>
              <a:gd name="connsiteY13" fmla="*/ 4392614 h 4393422"/>
              <a:gd name="connsiteX14" fmla="*/ 2172889 w 4372937"/>
              <a:gd name="connsiteY14" fmla="*/ 4392613 h 4393422"/>
              <a:gd name="connsiteX15" fmla="*/ 284 w 4372937"/>
              <a:gd name="connsiteY15" fmla="*/ 4393422 h 4393422"/>
              <a:gd name="connsiteX16" fmla="*/ 32666 w 4372937"/>
              <a:gd name="connsiteY16" fmla="*/ 2132823 h 4393422"/>
              <a:gd name="connsiteX17" fmla="*/ 8380 w 4372937"/>
              <a:gd name="connsiteY17" fmla="*/ 41288 h 4393422"/>
              <a:gd name="connsiteX0" fmla="*/ 8687 w 4373244"/>
              <a:gd name="connsiteY0" fmla="*/ 41288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41288 h 4393422"/>
              <a:gd name="connsiteX0" fmla="*/ 8687 w 4373244"/>
              <a:gd name="connsiteY0" fmla="*/ 2330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2330 h 439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3244" h="4393422">
                <a:moveTo>
                  <a:pt x="8687" y="2330"/>
                </a:moveTo>
                <a:lnTo>
                  <a:pt x="2173215" y="0"/>
                </a:lnTo>
                <a:lnTo>
                  <a:pt x="2230912" y="0"/>
                </a:lnTo>
                <a:lnTo>
                  <a:pt x="2230912" y="1"/>
                </a:lnTo>
                <a:lnTo>
                  <a:pt x="4373244" y="1"/>
                </a:lnTo>
                <a:lnTo>
                  <a:pt x="4373244" y="2196307"/>
                </a:lnTo>
                <a:lnTo>
                  <a:pt x="4373244" y="2254251"/>
                </a:lnTo>
                <a:lnTo>
                  <a:pt x="4370496" y="2254251"/>
                </a:lnTo>
                <a:lnTo>
                  <a:pt x="4363251" y="2407011"/>
                </a:lnTo>
                <a:cubicBezTo>
                  <a:pt x="4264078" y="3447184"/>
                  <a:pt x="3438197" y="4275832"/>
                  <a:pt x="2398155" y="4381275"/>
                </a:cubicBezTo>
                <a:lnTo>
                  <a:pt x="2230912" y="4389706"/>
                </a:lnTo>
                <a:lnTo>
                  <a:pt x="2230912" y="4392613"/>
                </a:lnTo>
                <a:lnTo>
                  <a:pt x="2173234" y="4392613"/>
                </a:lnTo>
                <a:cubicBezTo>
                  <a:pt x="2173228" y="4392613"/>
                  <a:pt x="2173221" y="4392614"/>
                  <a:pt x="2173215" y="4392614"/>
                </a:cubicBezTo>
                <a:cubicBezTo>
                  <a:pt x="2173209" y="4392614"/>
                  <a:pt x="2173202" y="4392613"/>
                  <a:pt x="2173196" y="4392613"/>
                </a:cubicBezTo>
                <a:lnTo>
                  <a:pt x="591" y="4393422"/>
                </a:lnTo>
                <a:cubicBezTo>
                  <a:pt x="-3457" y="3628016"/>
                  <a:pt x="14759" y="2892664"/>
                  <a:pt x="10711" y="2127258"/>
                </a:cubicBezTo>
                <a:cubicBezTo>
                  <a:pt x="10036" y="1431935"/>
                  <a:pt x="9362" y="697653"/>
                  <a:pt x="8687" y="2330"/>
                </a:cubicBezTo>
                <a:close/>
              </a:path>
            </a:pathLst>
          </a:custGeom>
          <a:solidFill>
            <a:schemeClr val="accent1"/>
          </a:solidFill>
        </p:spPr>
        <p:txBody>
          <a:bodyPr wrap="square">
            <a:noAutofit/>
          </a:bodyPr>
          <a:lstStyle/>
          <a:p>
            <a:r>
              <a:rPr lang="en-US"/>
              <a:t>Click icon to add picture</a:t>
            </a:r>
          </a:p>
        </p:txBody>
      </p:sp>
      <p:sp>
        <p:nvSpPr>
          <p:cNvPr id="2" name="Rectangle 1">
            <a:extLst>
              <a:ext uri="{FF2B5EF4-FFF2-40B4-BE49-F238E27FC236}">
                <a16:creationId xmlns:a16="http://schemas.microsoft.com/office/drawing/2014/main" id="{2C57659C-673C-491E-B10C-6ECB7BC911E3}"/>
              </a:ext>
            </a:extLst>
          </p:cNvPr>
          <p:cNvSpPr/>
          <p:nvPr userDrawn="1"/>
        </p:nvSpPr>
        <p:spPr>
          <a:xfrm>
            <a:off x="6985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dirty="0">
              <a:latin typeface="Aptos" panose="020B0004020202020204" pitchFamily="34" charset="0"/>
            </a:endParaRPr>
          </a:p>
        </p:txBody>
      </p:sp>
      <p:sp>
        <p:nvSpPr>
          <p:cNvPr id="9" name="Rectangle 8">
            <a:extLst>
              <a:ext uri="{FF2B5EF4-FFF2-40B4-BE49-F238E27FC236}">
                <a16:creationId xmlns:a16="http://schemas.microsoft.com/office/drawing/2014/main" id="{F6124F0B-FEA8-4AB3-8E56-EDA8B9162732}"/>
              </a:ext>
            </a:extLst>
          </p:cNvPr>
          <p:cNvSpPr/>
          <p:nvPr userDrawn="1"/>
        </p:nvSpPr>
        <p:spPr>
          <a:xfrm>
            <a:off x="44704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dirty="0">
              <a:latin typeface="Aptos" panose="020B0004020202020204" pitchFamily="34" charset="0"/>
            </a:endParaRPr>
          </a:p>
        </p:txBody>
      </p:sp>
      <p:sp>
        <p:nvSpPr>
          <p:cNvPr id="4" name="Text Placeholder 3">
            <a:extLst>
              <a:ext uri="{FF2B5EF4-FFF2-40B4-BE49-F238E27FC236}">
                <a16:creationId xmlns:a16="http://schemas.microsoft.com/office/drawing/2014/main" id="{96BE6664-4C8B-427F-AFD8-891F9B798D62}"/>
              </a:ext>
            </a:extLst>
          </p:cNvPr>
          <p:cNvSpPr>
            <a:spLocks noGrp="1"/>
          </p:cNvSpPr>
          <p:nvPr>
            <p:ph type="body" sz="quarter" idx="17"/>
          </p:nvPr>
        </p:nvSpPr>
        <p:spPr>
          <a:xfrm>
            <a:off x="697943" y="2114250"/>
            <a:ext cx="3568330" cy="3583466"/>
          </a:xfrm>
        </p:spPr>
        <p:txBody>
          <a:bodyPr anchor="ctr">
            <a:normAutofit/>
          </a:bodyPr>
          <a:lstStyle>
            <a:lvl1pPr marL="0" indent="0" algn="ctr">
              <a:buNone/>
              <a:defRPr sz="1600"/>
            </a:lvl1pPr>
          </a:lstStyle>
          <a:p>
            <a:pPr lvl="0"/>
            <a:r>
              <a:rPr lang="en-US"/>
              <a:t>Click to edit Master text styles</a:t>
            </a:r>
          </a:p>
        </p:txBody>
      </p:sp>
      <p:sp>
        <p:nvSpPr>
          <p:cNvPr id="12" name="Text Placeholder 3">
            <a:extLst>
              <a:ext uri="{FF2B5EF4-FFF2-40B4-BE49-F238E27FC236}">
                <a16:creationId xmlns:a16="http://schemas.microsoft.com/office/drawing/2014/main" id="{054FB24C-F048-4C38-BA21-1404DBABE175}"/>
              </a:ext>
            </a:extLst>
          </p:cNvPr>
          <p:cNvSpPr>
            <a:spLocks noGrp="1"/>
          </p:cNvSpPr>
          <p:nvPr>
            <p:ph type="body" sz="quarter" idx="18"/>
          </p:nvPr>
        </p:nvSpPr>
        <p:spPr>
          <a:xfrm>
            <a:off x="4471800" y="2114250"/>
            <a:ext cx="3568330" cy="3583466"/>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3662616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chor="ctr">
            <a:normAutofit/>
          </a:bodyPr>
          <a:lstStyle>
            <a:lvl1pPr marL="0" indent="0" algn="ctr">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D8F85103-4DE8-470F-9357-AD7D8A78BCDE}"/>
              </a:ext>
            </a:extLst>
          </p:cNvPr>
          <p:cNvSpPr>
            <a:spLocks noGrp="1"/>
          </p:cNvSpPr>
          <p:nvPr>
            <p:ph type="title" hasCustomPrompt="1"/>
          </p:nvPr>
        </p:nvSpPr>
        <p:spPr>
          <a:xfrm>
            <a:off x="1460499" y="285749"/>
            <a:ext cx="1007229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301EBE4-F78F-4B82-A8B2-B70E6636B3A1}"/>
              </a:ext>
            </a:extLst>
          </p:cNvPr>
          <p:cNvSpPr>
            <a:spLocks noGrp="1"/>
          </p:cNvSpPr>
          <p:nvPr>
            <p:ph type="body" sz="quarter" idx="12"/>
          </p:nvPr>
        </p:nvSpPr>
        <p:spPr>
          <a:xfrm>
            <a:off x="5175250" y="1927225"/>
            <a:ext cx="5641975" cy="454025"/>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51161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460500" y="1959156"/>
            <a:ext cx="4387580" cy="4175326"/>
          </a:xfrm>
          <a:prstGeom prst="rect">
            <a:avLst/>
          </a:prstGeom>
        </p:spPr>
      </p:pic>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959156"/>
            <a:ext cx="4387579" cy="4175326"/>
          </a:xfrm>
          <a:prstGeom prst="rect">
            <a:avLst/>
          </a:prstGeom>
        </p:spPr>
      </p:pic>
      <p:sp>
        <p:nvSpPr>
          <p:cNvPr id="6" name="Title 1">
            <a:extLst>
              <a:ext uri="{FF2B5EF4-FFF2-40B4-BE49-F238E27FC236}">
                <a16:creationId xmlns:a16="http://schemas.microsoft.com/office/drawing/2014/main" id="{EE0A4623-2287-4202-9C4D-48608663C0D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2">
            <a:extLst>
              <a:ext uri="{FF2B5EF4-FFF2-40B4-BE49-F238E27FC236}">
                <a16:creationId xmlns:a16="http://schemas.microsoft.com/office/drawing/2014/main" id="{172EB46A-D92C-4BAF-8FDA-AB75AA53BD21}"/>
              </a:ext>
            </a:extLst>
          </p:cNvPr>
          <p:cNvSpPr>
            <a:spLocks noGrp="1"/>
          </p:cNvSpPr>
          <p:nvPr>
            <p:ph type="body" sz="quarter" idx="10"/>
          </p:nvPr>
        </p:nvSpPr>
        <p:spPr>
          <a:xfrm>
            <a:off x="1577840" y="2070381"/>
            <a:ext cx="4152900" cy="3952875"/>
          </a:xfrm>
        </p:spPr>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a:extLst>
              <a:ext uri="{FF2B5EF4-FFF2-40B4-BE49-F238E27FC236}">
                <a16:creationId xmlns:a16="http://schemas.microsoft.com/office/drawing/2014/main" id="{FB9A8A0D-B353-4CF3-9DFE-0A598A76110A}"/>
              </a:ext>
            </a:extLst>
          </p:cNvPr>
          <p:cNvSpPr>
            <a:spLocks noGrp="1"/>
          </p:cNvSpPr>
          <p:nvPr>
            <p:ph type="body" sz="quarter" idx="11"/>
          </p:nvPr>
        </p:nvSpPr>
        <p:spPr>
          <a:xfrm>
            <a:off x="6578600" y="2070381"/>
            <a:ext cx="4152900" cy="3952875"/>
          </a:xfrm>
        </p:spPr>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193881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FE8591C-3B1F-44E1-A42E-A3AC8A8A205B}"/>
              </a:ext>
            </a:extLst>
          </p:cNvPr>
          <p:cNvSpPr>
            <a:spLocks noGrp="1"/>
          </p:cNvSpPr>
          <p:nvPr>
            <p:ph type="body" sz="quarter" idx="21"/>
          </p:nvPr>
        </p:nvSpPr>
        <p:spPr>
          <a:xfrm>
            <a:off x="12418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Aptos" panose="020B0004020202020204" pitchFamily="34" charset="0"/>
              </a:defRPr>
            </a:lvl1pPr>
            <a:lvl2pPr>
              <a:defRPr sz="1400"/>
            </a:lvl2pPr>
            <a:lvl3pPr>
              <a:defRPr sz="1400"/>
            </a:lvl3pPr>
            <a:lvl4pPr>
              <a:defRPr sz="1400"/>
            </a:lvl4pPr>
            <a:lvl5pPr>
              <a:defRPr sz="1400"/>
            </a:lvl5pPr>
          </a:lstStyle>
          <a:p>
            <a:pPr lvl="0"/>
            <a:r>
              <a:rPr lang="en-US" dirty="0"/>
              <a:t>Click to edit Master text styles</a:t>
            </a:r>
          </a:p>
        </p:txBody>
      </p:sp>
      <p:sp>
        <p:nvSpPr>
          <p:cNvPr id="13" name="Text Placeholder 2">
            <a:extLst>
              <a:ext uri="{FF2B5EF4-FFF2-40B4-BE49-F238E27FC236}">
                <a16:creationId xmlns:a16="http://schemas.microsoft.com/office/drawing/2014/main" id="{890AE688-298B-43F9-A005-A851AF63806D}"/>
              </a:ext>
            </a:extLst>
          </p:cNvPr>
          <p:cNvSpPr>
            <a:spLocks noGrp="1"/>
          </p:cNvSpPr>
          <p:nvPr>
            <p:ph type="body" sz="quarter" idx="22"/>
          </p:nvPr>
        </p:nvSpPr>
        <p:spPr>
          <a:xfrm>
            <a:off x="41516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Aptos" panose="020B0004020202020204" pitchFamily="34" charset="0"/>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5866973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07459"/>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dirty="0"/>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859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dirty="0">
                <a:solidFill>
                  <a:schemeClr val="tx1"/>
                </a:solidFill>
              </a:rPr>
              <a:t>Click to edit Master title style</a:t>
            </a:r>
          </a:p>
        </p:txBody>
      </p:sp>
      <p:pic>
        <p:nvPicPr>
          <p:cNvPr id="2" name="Picture 1" descr="A red square with white text&#10;&#10;Description automatically generated">
            <a:extLst>
              <a:ext uri="{FF2B5EF4-FFF2-40B4-BE49-F238E27FC236}">
                <a16:creationId xmlns:a16="http://schemas.microsoft.com/office/drawing/2014/main" id="{DA1C43E8-0A5E-FD2D-1E5B-70F8363F9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20836846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18906625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6740336"/>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78843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p:nvPr>
        </p:nvSpPr>
        <p:spPr>
          <a:xfrm>
            <a:off x="2459038" y="620713"/>
            <a:ext cx="8497887" cy="5616575"/>
          </a:xfrm>
        </p:spPr>
        <p:txBody>
          <a:bodyPr/>
          <a:lstStyle/>
          <a:p>
            <a:r>
              <a:rPr lang="en-US"/>
              <a:t>Click icon to add chart</a:t>
            </a:r>
          </a:p>
        </p:txBody>
      </p:sp>
      <p:sp>
        <p:nvSpPr>
          <p:cNvPr id="3" name="Title 1">
            <a:extLst>
              <a:ext uri="{FF2B5EF4-FFF2-40B4-BE49-F238E27FC236}">
                <a16:creationId xmlns:a16="http://schemas.microsoft.com/office/drawing/2014/main" id="{C2AB1C1A-C0C2-486F-82AC-6EBAA1330EE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9606304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35600118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349199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1485150138"/>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 name="Picture 1" descr="A red and black line&#10;&#10;Description automatically generated">
            <a:extLst>
              <a:ext uri="{FF2B5EF4-FFF2-40B4-BE49-F238E27FC236}">
                <a16:creationId xmlns:a16="http://schemas.microsoft.com/office/drawing/2014/main" id="{B3AC63FE-340C-922D-5C14-B7883EF17EB4}"/>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847864576"/>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Blank">
    <p:bg>
      <p:bgPr>
        <a:solidFill>
          <a:schemeClr val="tx1"/>
        </a:solidFill>
        <a:effectLst/>
      </p:bgPr>
    </p:bg>
    <p:spTree>
      <p:nvGrpSpPr>
        <p:cNvPr id="1" name=""/>
        <p:cNvGrpSpPr/>
        <p:nvPr/>
      </p:nvGrpSpPr>
      <p:grpSpPr>
        <a:xfrm>
          <a:off x="0" y="0"/>
          <a:ext cx="0" cy="0"/>
          <a:chOff x="0" y="0"/>
          <a:chExt cx="0" cy="0"/>
        </a:xfrm>
      </p:grpSpPr>
      <p:pic>
        <p:nvPicPr>
          <p:cNvPr id="5" name="Picture 4" descr="A red and black line&#10;&#10;Description automatically generated">
            <a:extLst>
              <a:ext uri="{FF2B5EF4-FFF2-40B4-BE49-F238E27FC236}">
                <a16:creationId xmlns:a16="http://schemas.microsoft.com/office/drawing/2014/main" id="{17A323A5-E7B0-5D62-BC6E-EB17D07A563B}"/>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35716441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bg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3452364621"/>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1258543560"/>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81318407"/>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dirty="0"/>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392325145"/>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5891-0780-B44C-9094-C7C8B4D5F825}"/>
              </a:ext>
            </a:extLst>
          </p:cNvPr>
          <p:cNvSpPr>
            <a:spLocks noGrp="1"/>
          </p:cNvSpPr>
          <p:nvPr>
            <p:ph type="title" hasCustomPrompt="1"/>
          </p:nvPr>
        </p:nvSpPr>
        <p:spPr>
          <a:xfrm>
            <a:off x="549964" y="365125"/>
            <a:ext cx="10803836" cy="1325563"/>
          </a:xfrm>
        </p:spPr>
        <p:txBody>
          <a:bodyPr lIns="0">
            <a:noAutofit/>
          </a:bodyPr>
          <a:lstStyle>
            <a:lvl1pPr>
              <a:defRPr sz="11000">
                <a:solidFill>
                  <a:srgbClr val="BE1034"/>
                </a:solidFill>
              </a:defRPr>
            </a:lvl1pPr>
          </a:lstStyle>
          <a:p>
            <a:r>
              <a:rPr lang="en-GB"/>
              <a:t>WELCOME</a:t>
            </a:r>
            <a:endParaRPr lang="en-US"/>
          </a:p>
        </p:txBody>
      </p:sp>
      <p:sp>
        <p:nvSpPr>
          <p:cNvPr id="3" name="Date Placeholder 2">
            <a:extLst>
              <a:ext uri="{FF2B5EF4-FFF2-40B4-BE49-F238E27FC236}">
                <a16:creationId xmlns:a16="http://schemas.microsoft.com/office/drawing/2014/main" id="{BA01A571-6DA4-B24D-A721-8EE9D0D8ECA9}"/>
              </a:ext>
            </a:extLst>
          </p:cNvPr>
          <p:cNvSpPr>
            <a:spLocks noGrp="1"/>
          </p:cNvSpPr>
          <p:nvPr>
            <p:ph type="dt" sz="half" idx="10"/>
          </p:nvPr>
        </p:nvSpPr>
        <p:spPr/>
        <p:txBody>
          <a:bodyPr/>
          <a:lstStyle/>
          <a:p>
            <a:fld id="{36E1C233-4000-2B43-B533-CE41873C65B7}" type="datetimeFigureOut">
              <a:rPr lang="en-US" smtClean="0"/>
              <a:t>6/4/2025</a:t>
            </a:fld>
            <a:endParaRPr lang="en-US"/>
          </a:p>
        </p:txBody>
      </p:sp>
      <p:sp>
        <p:nvSpPr>
          <p:cNvPr id="4" name="Footer Placeholder 3">
            <a:extLst>
              <a:ext uri="{FF2B5EF4-FFF2-40B4-BE49-F238E27FC236}">
                <a16:creationId xmlns:a16="http://schemas.microsoft.com/office/drawing/2014/main" id="{3E7D7F2B-7F93-964B-B91E-77E099D07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84A1EA-148D-7D4F-80E9-379D4F7A1144}"/>
              </a:ext>
            </a:extLst>
          </p:cNvPr>
          <p:cNvSpPr>
            <a:spLocks noGrp="1"/>
          </p:cNvSpPr>
          <p:nvPr>
            <p:ph type="sldNum" sz="quarter" idx="12"/>
          </p:nvPr>
        </p:nvSpPr>
        <p:spPr/>
        <p:txBody>
          <a:bodyPr/>
          <a:lstStyle/>
          <a:p>
            <a:fld id="{A703B4F6-47C0-6D4B-907A-ABF9A2820466}" type="slidenum">
              <a:rPr lang="en-US" smtClean="0"/>
              <a:t>‹#›</a:t>
            </a:fld>
            <a:endParaRPr lang="en-US"/>
          </a:p>
        </p:txBody>
      </p:sp>
      <p:sp>
        <p:nvSpPr>
          <p:cNvPr id="7" name="Text Placeholder 6">
            <a:extLst>
              <a:ext uri="{FF2B5EF4-FFF2-40B4-BE49-F238E27FC236}">
                <a16:creationId xmlns:a16="http://schemas.microsoft.com/office/drawing/2014/main" id="{60092418-D0BC-B148-8930-BA17F3D557D3}"/>
              </a:ext>
            </a:extLst>
          </p:cNvPr>
          <p:cNvSpPr>
            <a:spLocks noGrp="1"/>
          </p:cNvSpPr>
          <p:nvPr>
            <p:ph type="body" sz="quarter" idx="13"/>
          </p:nvPr>
        </p:nvSpPr>
        <p:spPr>
          <a:xfrm>
            <a:off x="549964" y="2493963"/>
            <a:ext cx="10602224" cy="3241675"/>
          </a:xfrm>
        </p:spPr>
        <p:txBody>
          <a:bodyPr lIns="0">
            <a:normAutofit/>
          </a:bodyPr>
          <a:lstStyle>
            <a:lvl1pPr>
              <a:defRPr sz="3600" b="1" i="0">
                <a:solidFill>
                  <a:srgbClr val="BE103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0103585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p:nvPr>
        </p:nvSpPr>
        <p:spPr>
          <a:xfrm>
            <a:off x="630000" y="1854000"/>
            <a:ext cx="3059112" cy="4351338"/>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p:nvPr>
        </p:nvSpPr>
        <p:spPr>
          <a:xfrm>
            <a:off x="4908550" y="1849881"/>
            <a:ext cx="6048375" cy="4327081"/>
          </a:xfrm>
        </p:spPr>
        <p:txBody>
          <a:bodyPr>
            <a:noAutofit/>
          </a:bodyPr>
          <a:lstStyle>
            <a:lvl1pPr>
              <a:lnSpc>
                <a:spcPct val="100000"/>
              </a:lnSpc>
              <a:defRPr sz="1800" b="1"/>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6D1D6F9-FBE1-4840-9792-323530F4C60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5902324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2235200"/>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3938638288"/>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Myriad Pro" panose="020B0503030403020204" charset="0"/>
              </a:defRPr>
            </a:lvl1p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392904784"/>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6096000" y="4720946"/>
            <a:ext cx="2268000" cy="1584000"/>
          </a:xfrm>
        </p:spPr>
        <p:txBody>
          <a:body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8457612" y="1333500"/>
            <a:ext cx="3487426" cy="1584000"/>
          </a:xfrm>
        </p:spPr>
        <p:txBody>
          <a:body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798536" y="1333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2990670"/>
            <a:ext cx="3487425" cy="331427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59563"/>
              <a:gd name="connsiteY0" fmla="*/ 0 h 4392614"/>
              <a:gd name="connsiteX1" fmla="*/ 4459534 w 6659563"/>
              <a:gd name="connsiteY1" fmla="*/ 0 h 4392614"/>
              <a:gd name="connsiteX2" fmla="*/ 4517231 w 6659563"/>
              <a:gd name="connsiteY2" fmla="*/ 0 h 4392614"/>
              <a:gd name="connsiteX3" fmla="*/ 6659563 w 6659563"/>
              <a:gd name="connsiteY3" fmla="*/ 1 h 4392614"/>
              <a:gd name="connsiteX4" fmla="*/ 6659563 w 6659563"/>
              <a:gd name="connsiteY4" fmla="*/ 2196307 h 4392614"/>
              <a:gd name="connsiteX5" fmla="*/ 6659563 w 6659563"/>
              <a:gd name="connsiteY5" fmla="*/ 2254251 h 4392614"/>
              <a:gd name="connsiteX6" fmla="*/ 6656815 w 6659563"/>
              <a:gd name="connsiteY6" fmla="*/ 2254251 h 4392614"/>
              <a:gd name="connsiteX7" fmla="*/ 6649570 w 6659563"/>
              <a:gd name="connsiteY7" fmla="*/ 2407011 h 4392614"/>
              <a:gd name="connsiteX8" fmla="*/ 4684474 w 6659563"/>
              <a:gd name="connsiteY8" fmla="*/ 4381275 h 4392614"/>
              <a:gd name="connsiteX9" fmla="*/ 4517231 w 6659563"/>
              <a:gd name="connsiteY9" fmla="*/ 4389706 h 4392614"/>
              <a:gd name="connsiteX10" fmla="*/ 4517231 w 6659563"/>
              <a:gd name="connsiteY10" fmla="*/ 4392613 h 4392614"/>
              <a:gd name="connsiteX11" fmla="*/ 4459553 w 6659563"/>
              <a:gd name="connsiteY11" fmla="*/ 4392613 h 4392614"/>
              <a:gd name="connsiteX12" fmla="*/ 4459534 w 6659563"/>
              <a:gd name="connsiteY12" fmla="*/ 4392614 h 4392614"/>
              <a:gd name="connsiteX13" fmla="*/ 4459515 w 6659563"/>
              <a:gd name="connsiteY13" fmla="*/ 4392613 h 4392614"/>
              <a:gd name="connsiteX14" fmla="*/ 0 w 6659563"/>
              <a:gd name="connsiteY14" fmla="*/ 4392613 h 4392614"/>
              <a:gd name="connsiteX15" fmla="*/ 0 w 6659563"/>
              <a:gd name="connsiteY15" fmla="*/ 2254251 h 4392614"/>
              <a:gd name="connsiteX16" fmla="*/ 0 w 6659563"/>
              <a:gd name="connsiteY16" fmla="*/ 1 h 4392614"/>
              <a:gd name="connsiteX17" fmla="*/ 0 w 6659563"/>
              <a:gd name="connsiteY17" fmla="*/ 0 h 4392614"/>
              <a:gd name="connsiteX0" fmla="*/ 0 w 6659563"/>
              <a:gd name="connsiteY0" fmla="*/ 0 h 4392614"/>
              <a:gd name="connsiteX1" fmla="*/ 4459534 w 6659563"/>
              <a:gd name="connsiteY1" fmla="*/ 0 h 4392614"/>
              <a:gd name="connsiteX2" fmla="*/ 6659563 w 6659563"/>
              <a:gd name="connsiteY2" fmla="*/ 1 h 4392614"/>
              <a:gd name="connsiteX3" fmla="*/ 6659563 w 6659563"/>
              <a:gd name="connsiteY3" fmla="*/ 2196307 h 4392614"/>
              <a:gd name="connsiteX4" fmla="*/ 6659563 w 6659563"/>
              <a:gd name="connsiteY4" fmla="*/ 2254251 h 4392614"/>
              <a:gd name="connsiteX5" fmla="*/ 6656815 w 6659563"/>
              <a:gd name="connsiteY5" fmla="*/ 2254251 h 4392614"/>
              <a:gd name="connsiteX6" fmla="*/ 6649570 w 6659563"/>
              <a:gd name="connsiteY6" fmla="*/ 2407011 h 4392614"/>
              <a:gd name="connsiteX7" fmla="*/ 4684474 w 6659563"/>
              <a:gd name="connsiteY7" fmla="*/ 4381275 h 4392614"/>
              <a:gd name="connsiteX8" fmla="*/ 4517231 w 6659563"/>
              <a:gd name="connsiteY8" fmla="*/ 4389706 h 4392614"/>
              <a:gd name="connsiteX9" fmla="*/ 4517231 w 6659563"/>
              <a:gd name="connsiteY9" fmla="*/ 4392613 h 4392614"/>
              <a:gd name="connsiteX10" fmla="*/ 4459553 w 6659563"/>
              <a:gd name="connsiteY10" fmla="*/ 4392613 h 4392614"/>
              <a:gd name="connsiteX11" fmla="*/ 4459534 w 6659563"/>
              <a:gd name="connsiteY11" fmla="*/ 4392614 h 4392614"/>
              <a:gd name="connsiteX12" fmla="*/ 4459515 w 6659563"/>
              <a:gd name="connsiteY12" fmla="*/ 4392613 h 4392614"/>
              <a:gd name="connsiteX13" fmla="*/ 0 w 6659563"/>
              <a:gd name="connsiteY13" fmla="*/ 4392613 h 4392614"/>
              <a:gd name="connsiteX14" fmla="*/ 0 w 6659563"/>
              <a:gd name="connsiteY14" fmla="*/ 2254251 h 4392614"/>
              <a:gd name="connsiteX15" fmla="*/ 0 w 6659563"/>
              <a:gd name="connsiteY15" fmla="*/ 1 h 4392614"/>
              <a:gd name="connsiteX16" fmla="*/ 0 w 6659563"/>
              <a:gd name="connsiteY16" fmla="*/ 0 h 4392614"/>
              <a:gd name="connsiteX0" fmla="*/ 0 w 6659563"/>
              <a:gd name="connsiteY0" fmla="*/ 0 h 4392614"/>
              <a:gd name="connsiteX1" fmla="*/ 6659563 w 6659563"/>
              <a:gd name="connsiteY1" fmla="*/ 1 h 4392614"/>
              <a:gd name="connsiteX2" fmla="*/ 6659563 w 6659563"/>
              <a:gd name="connsiteY2" fmla="*/ 2196307 h 4392614"/>
              <a:gd name="connsiteX3" fmla="*/ 6659563 w 6659563"/>
              <a:gd name="connsiteY3" fmla="*/ 2254251 h 4392614"/>
              <a:gd name="connsiteX4" fmla="*/ 6656815 w 6659563"/>
              <a:gd name="connsiteY4" fmla="*/ 2254251 h 4392614"/>
              <a:gd name="connsiteX5" fmla="*/ 6649570 w 6659563"/>
              <a:gd name="connsiteY5" fmla="*/ 2407011 h 4392614"/>
              <a:gd name="connsiteX6" fmla="*/ 4684474 w 6659563"/>
              <a:gd name="connsiteY6" fmla="*/ 4381275 h 4392614"/>
              <a:gd name="connsiteX7" fmla="*/ 4517231 w 6659563"/>
              <a:gd name="connsiteY7" fmla="*/ 4389706 h 4392614"/>
              <a:gd name="connsiteX8" fmla="*/ 4517231 w 6659563"/>
              <a:gd name="connsiteY8" fmla="*/ 4392613 h 4392614"/>
              <a:gd name="connsiteX9" fmla="*/ 4459553 w 6659563"/>
              <a:gd name="connsiteY9" fmla="*/ 4392613 h 4392614"/>
              <a:gd name="connsiteX10" fmla="*/ 4459534 w 6659563"/>
              <a:gd name="connsiteY10" fmla="*/ 4392614 h 4392614"/>
              <a:gd name="connsiteX11" fmla="*/ 4459515 w 6659563"/>
              <a:gd name="connsiteY11" fmla="*/ 4392613 h 4392614"/>
              <a:gd name="connsiteX12" fmla="*/ 0 w 6659563"/>
              <a:gd name="connsiteY12" fmla="*/ 4392613 h 4392614"/>
              <a:gd name="connsiteX13" fmla="*/ 0 w 6659563"/>
              <a:gd name="connsiteY13" fmla="*/ 2254251 h 4392614"/>
              <a:gd name="connsiteX14" fmla="*/ 0 w 6659563"/>
              <a:gd name="connsiteY14" fmla="*/ 1 h 4392614"/>
              <a:gd name="connsiteX15" fmla="*/ 0 w 6659563"/>
              <a:gd name="connsiteY15" fmla="*/ 0 h 4392614"/>
              <a:gd name="connsiteX0" fmla="*/ 0 w 6659563"/>
              <a:gd name="connsiteY0" fmla="*/ 0 h 6328918"/>
              <a:gd name="connsiteX1" fmla="*/ 6659563 w 6659563"/>
              <a:gd name="connsiteY1" fmla="*/ 1936305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 name="connsiteX0" fmla="*/ 0 w 6659563"/>
              <a:gd name="connsiteY0" fmla="*/ 0 h 6328918"/>
              <a:gd name="connsiteX1" fmla="*/ 6642275 w 6659563"/>
              <a:gd name="connsiteY1" fmla="*/ 17288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59563" h="6328918">
                <a:moveTo>
                  <a:pt x="0" y="0"/>
                </a:moveTo>
                <a:lnTo>
                  <a:pt x="6642275" y="17288"/>
                </a:lnTo>
                <a:cubicBezTo>
                  <a:pt x="6648038" y="1389062"/>
                  <a:pt x="6653800" y="2760837"/>
                  <a:pt x="6659563" y="4132611"/>
                </a:cubicBezTo>
                <a:lnTo>
                  <a:pt x="6659563" y="4190555"/>
                </a:lnTo>
                <a:lnTo>
                  <a:pt x="6656815" y="4190555"/>
                </a:lnTo>
                <a:lnTo>
                  <a:pt x="6649570" y="4343315"/>
                </a:lnTo>
                <a:cubicBezTo>
                  <a:pt x="6550397" y="5383488"/>
                  <a:pt x="5724516" y="6212136"/>
                  <a:pt x="4684474" y="6317579"/>
                </a:cubicBezTo>
                <a:lnTo>
                  <a:pt x="4517231" y="6326010"/>
                </a:lnTo>
                <a:lnTo>
                  <a:pt x="4517231" y="6328917"/>
                </a:lnTo>
                <a:lnTo>
                  <a:pt x="4459553" y="6328917"/>
                </a:lnTo>
                <a:cubicBezTo>
                  <a:pt x="4459547" y="6328917"/>
                  <a:pt x="4459540" y="6328918"/>
                  <a:pt x="4459534" y="6328918"/>
                </a:cubicBezTo>
                <a:cubicBezTo>
                  <a:pt x="4459528" y="6328918"/>
                  <a:pt x="4459521" y="6328917"/>
                  <a:pt x="4459515" y="6328917"/>
                </a:cubicBezTo>
                <a:lnTo>
                  <a:pt x="0" y="6328917"/>
                </a:lnTo>
                <a:lnTo>
                  <a:pt x="0" y="4190555"/>
                </a:lnTo>
                <a:lnTo>
                  <a:pt x="0" y="1936305"/>
                </a:lnTo>
                <a:lnTo>
                  <a:pt x="0" y="0"/>
                </a:lnTo>
                <a:close/>
              </a:path>
            </a:pathLst>
          </a:custGeom>
          <a:solidFill>
            <a:schemeClr val="accent1"/>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Picture Placeholder 5">
            <a:extLst>
              <a:ext uri="{FF2B5EF4-FFF2-40B4-BE49-F238E27FC236}">
                <a16:creationId xmlns:a16="http://schemas.microsoft.com/office/drawing/2014/main" id="{D8FF9E90-2495-4174-BB57-708EBCF568CD}"/>
              </a:ext>
            </a:extLst>
          </p:cNvPr>
          <p:cNvSpPr>
            <a:spLocks noGrp="1"/>
          </p:cNvSpPr>
          <p:nvPr>
            <p:ph type="pic" sz="quarter" idx="24"/>
          </p:nvPr>
        </p:nvSpPr>
        <p:spPr>
          <a:xfrm>
            <a:off x="6096000" y="1333500"/>
            <a:ext cx="2268000" cy="1584000"/>
          </a:xfrm>
        </p:spPr>
        <p:txBody>
          <a:bodyPr/>
          <a:lstStyle/>
          <a:p>
            <a:r>
              <a:rPr lang="en-US"/>
              <a:t>Click icon to add picture</a:t>
            </a:r>
            <a:endParaRPr lang="en-GB"/>
          </a:p>
        </p:txBody>
      </p:sp>
      <p:sp>
        <p:nvSpPr>
          <p:cNvPr id="10" name="Picture Placeholder 5">
            <a:extLst>
              <a:ext uri="{FF2B5EF4-FFF2-40B4-BE49-F238E27FC236}">
                <a16:creationId xmlns:a16="http://schemas.microsoft.com/office/drawing/2014/main" id="{D5B2D67B-1450-4476-B0B5-62B79FB889C1}"/>
              </a:ext>
            </a:extLst>
          </p:cNvPr>
          <p:cNvSpPr>
            <a:spLocks noGrp="1"/>
          </p:cNvSpPr>
          <p:nvPr>
            <p:ph type="pic" sz="quarter" idx="25"/>
          </p:nvPr>
        </p:nvSpPr>
        <p:spPr>
          <a:xfrm>
            <a:off x="6096000" y="3027223"/>
            <a:ext cx="2268000" cy="1584000"/>
          </a:xfrm>
        </p:spPr>
        <p:txBody>
          <a:bodyPr/>
          <a:lstStyle/>
          <a:p>
            <a:r>
              <a:rPr lang="en-US"/>
              <a:t>Click icon to add picture</a:t>
            </a:r>
            <a:endParaRPr lang="en-GB"/>
          </a:p>
        </p:txBody>
      </p:sp>
      <p:sp>
        <p:nvSpPr>
          <p:cNvPr id="16" name="Text Placeholder 11">
            <a:extLst>
              <a:ext uri="{FF2B5EF4-FFF2-40B4-BE49-F238E27FC236}">
                <a16:creationId xmlns:a16="http://schemas.microsoft.com/office/drawing/2014/main" id="{B52E064F-5932-4F50-9926-B2EF1256DB85}"/>
              </a:ext>
            </a:extLst>
          </p:cNvPr>
          <p:cNvSpPr>
            <a:spLocks noGrp="1"/>
          </p:cNvSpPr>
          <p:nvPr>
            <p:ph type="body" sz="quarter" idx="26"/>
          </p:nvPr>
        </p:nvSpPr>
        <p:spPr>
          <a:xfrm>
            <a:off x="798535" y="3027223"/>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7A33171E-4EF6-4D3F-95B1-4DF891BFE23D}"/>
              </a:ext>
            </a:extLst>
          </p:cNvPr>
          <p:cNvSpPr>
            <a:spLocks noGrp="1"/>
          </p:cNvSpPr>
          <p:nvPr>
            <p:ph type="body" sz="quarter" idx="27"/>
          </p:nvPr>
        </p:nvSpPr>
        <p:spPr>
          <a:xfrm>
            <a:off x="798534" y="4732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2881542"/>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499" y="285749"/>
            <a:ext cx="1027841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570664473"/>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486632288"/>
      </p:ext>
    </p:extLst>
  </p:cSld>
  <p:clrMapOvr>
    <a:masterClrMapping/>
  </p:clrMapOvr>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651860" y="181314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5" name="Text Placeholder 7">
            <a:extLst>
              <a:ext uri="{FF2B5EF4-FFF2-40B4-BE49-F238E27FC236}">
                <a16:creationId xmlns:a16="http://schemas.microsoft.com/office/drawing/2014/main" id="{ED29504B-2FE5-4B7C-AD00-152A955949DC}"/>
              </a:ext>
            </a:extLst>
          </p:cNvPr>
          <p:cNvSpPr>
            <a:spLocks noGrp="1"/>
          </p:cNvSpPr>
          <p:nvPr>
            <p:ph type="body" sz="quarter" idx="17"/>
          </p:nvPr>
        </p:nvSpPr>
        <p:spPr>
          <a:xfrm>
            <a:off x="7419464" y="1813143"/>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FF9FF0C-7124-4B0A-9CE4-97C4AEFF0415}"/>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356426624"/>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22DEF1A-C0E4-4EE9-91A5-87DC3DCBE1E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732984191"/>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DD61556-060B-471E-9D5B-D66770B5C86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106949842"/>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p:nvPr>
        </p:nvSpPr>
        <p:spPr>
          <a:xfrm>
            <a:off x="630000" y="1854000"/>
            <a:ext cx="3059112" cy="4392613"/>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9C5D931-6D4F-4044-81A0-1FE475E3006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93229055"/>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5F79D05-405E-DF43-865E-A53D0959B799}"/>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3" name="Text Placeholder 2">
            <a:extLst>
              <a:ext uri="{FF2B5EF4-FFF2-40B4-BE49-F238E27FC236}">
                <a16:creationId xmlns:a16="http://schemas.microsoft.com/office/drawing/2014/main" id="{611C5CE0-FC36-814B-8999-266407E548ED}"/>
              </a:ext>
            </a:extLst>
          </p:cNvPr>
          <p:cNvSpPr>
            <a:spLocks noGrp="1"/>
          </p:cNvSpPr>
          <p:nvPr>
            <p:ph type="body" sz="quarter" idx="13"/>
          </p:nvPr>
        </p:nvSpPr>
        <p:spPr>
          <a:xfrm>
            <a:off x="630000" y="1854000"/>
            <a:ext cx="3059112" cy="4392613"/>
          </a:xfrm>
        </p:spPr>
        <p:txBody>
          <a:bodyPr>
            <a:noAutofit/>
          </a:bodyPr>
          <a:lstStyle>
            <a:lvl1pPr>
              <a:lnSpc>
                <a:spcPct val="100000"/>
              </a:lnSpc>
              <a:buFont typeface="+mj-lt"/>
              <a:buAutoNum type="arabicPeriod"/>
              <a:defRPr sz="1400" b="0" i="0">
                <a:solidFill>
                  <a:schemeClr val="tx2"/>
                </a:solidFill>
                <a:latin typeface="Myriad Pro" panose="020B0503030403020204" pitchFamily="34" charset="0"/>
              </a:defRPr>
            </a:lvl1pPr>
            <a:lvl2pPr>
              <a:lnSpc>
                <a:spcPct val="100000"/>
              </a:lnSpc>
              <a:buFont typeface="+mj-lt"/>
              <a:buAutoNum type="arabicPeriod"/>
              <a:defRPr sz="1400" b="0" i="0">
                <a:solidFill>
                  <a:schemeClr val="tx2"/>
                </a:solidFill>
                <a:latin typeface="Myriad Pro" panose="020B0503030403020204" pitchFamily="34" charset="0"/>
              </a:defRPr>
            </a:lvl2pPr>
            <a:lvl3pPr>
              <a:lnSpc>
                <a:spcPct val="100000"/>
              </a:lnSpc>
              <a:buFont typeface="+mj-lt"/>
              <a:buAutoNum type="arabicPeriod"/>
              <a:defRPr sz="1400" b="0" i="0">
                <a:solidFill>
                  <a:schemeClr val="tx2"/>
                </a:solidFill>
                <a:latin typeface="Myriad Pro" panose="020B0503030403020204" pitchFamily="34" charset="0"/>
              </a:defRPr>
            </a:lvl3pPr>
            <a:lvl4pPr>
              <a:lnSpc>
                <a:spcPct val="100000"/>
              </a:lnSpc>
              <a:buFont typeface="+mj-lt"/>
              <a:buAutoNum type="arabicPeriod"/>
              <a:defRPr sz="1400" b="0" i="0">
                <a:solidFill>
                  <a:schemeClr val="tx2"/>
                </a:solidFill>
                <a:latin typeface="Myriad Pro" panose="020B0503030403020204" pitchFamily="34" charset="0"/>
              </a:defRPr>
            </a:lvl4pPr>
            <a:lvl5pPr>
              <a:lnSpc>
                <a:spcPct val="100000"/>
              </a:lnSpc>
              <a:buFont typeface="+mj-lt"/>
              <a:buAutoNum type="arabicPeriod"/>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9848305B-FC52-C443-8865-8F1F5ED30E3C}"/>
              </a:ext>
            </a:extLst>
          </p:cNvPr>
          <p:cNvSpPr>
            <a:spLocks noGrp="1"/>
          </p:cNvSpPr>
          <p:nvPr>
            <p:ph sz="quarter" idx="14" hasCustomPrompt="1"/>
          </p:nvPr>
        </p:nvSpPr>
        <p:spPr>
          <a:xfrm>
            <a:off x="4908550" y="2457449"/>
            <a:ext cx="6659563" cy="2470975"/>
          </a:xfrm>
        </p:spPr>
        <p:txBody>
          <a:bodyPr anchor="ctr" anchorCtr="0">
            <a:noAutofit/>
          </a:bodyPr>
          <a:lstStyle>
            <a:lvl1pPr marL="0" indent="0" algn="ctr">
              <a:buNone/>
              <a:defRPr sz="4400" b="0" i="0">
                <a:latin typeface="Knockout-HTF50-Welterweight" pitchFamily="2" charset="0"/>
              </a:defRPr>
            </a:lvl1pPr>
            <a:lvl2pPr marL="457200" indent="0" algn="ctr">
              <a:buNone/>
              <a:defRPr sz="1600"/>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13" name="Picture 12" descr="Shape, circle&#10;&#10;Description automatically generated">
            <a:extLst>
              <a:ext uri="{FF2B5EF4-FFF2-40B4-BE49-F238E27FC236}">
                <a16:creationId xmlns:a16="http://schemas.microsoft.com/office/drawing/2014/main" id="{03D1E9EA-AE56-4A4B-AFA2-A76C16D5E1C9}"/>
              </a:ext>
            </a:extLst>
          </p:cNvPr>
          <p:cNvPicPr>
            <a:picLocks noChangeAspect="1"/>
          </p:cNvPicPr>
          <p:nvPr/>
        </p:nvPicPr>
        <p:blipFill>
          <a:blip r:embed="rId3"/>
          <a:stretch>
            <a:fillRect/>
          </a:stretch>
        </p:blipFill>
        <p:spPr>
          <a:xfrm>
            <a:off x="4908512" y="1834832"/>
            <a:ext cx="630000" cy="630000"/>
          </a:xfrm>
          <a:prstGeom prst="rect">
            <a:avLst/>
          </a:prstGeom>
        </p:spPr>
      </p:pic>
      <p:sp>
        <p:nvSpPr>
          <p:cNvPr id="15" name="Content Placeholder 14">
            <a:extLst>
              <a:ext uri="{FF2B5EF4-FFF2-40B4-BE49-F238E27FC236}">
                <a16:creationId xmlns:a16="http://schemas.microsoft.com/office/drawing/2014/main" id="{34394A1B-D72E-2F4C-961D-14E6106E3244}"/>
              </a:ext>
            </a:extLst>
          </p:cNvPr>
          <p:cNvSpPr>
            <a:spLocks noGrp="1"/>
          </p:cNvSpPr>
          <p:nvPr>
            <p:ph sz="quarter" idx="15"/>
          </p:nvPr>
        </p:nvSpPr>
        <p:spPr>
          <a:xfrm>
            <a:off x="4908550" y="1835150"/>
            <a:ext cx="630238" cy="622300"/>
          </a:xfrm>
        </p:spPr>
        <p:txBody>
          <a:bodyPr anchor="ctr" anchorCtr="0">
            <a:noAutofit/>
          </a:bodyPr>
          <a:lstStyle>
            <a:lvl1pPr marL="0" indent="0" algn="ctr">
              <a:buNone/>
              <a:defRPr sz="2800" b="0" i="0">
                <a:solidFill>
                  <a:schemeClr val="bg1"/>
                </a:solidFill>
                <a:latin typeface="Knockout-HTF50-Welterweight" pitchFamily="2" charset="0"/>
              </a:defRPr>
            </a:lvl1pPr>
            <a:lvl2pPr marL="457200" indent="0" algn="ctr">
              <a:buNone/>
              <a:defRPr sz="2800" b="0" i="0">
                <a:solidFill>
                  <a:schemeClr val="bg1"/>
                </a:solidFill>
                <a:latin typeface="Knockout-HTF50-Welterweight" pitchFamily="2" charset="0"/>
              </a:defRPr>
            </a:lvl2pPr>
            <a:lvl3pPr marL="914400" indent="0" algn="ctr">
              <a:buNone/>
              <a:defRPr sz="2800" b="0" i="0">
                <a:solidFill>
                  <a:schemeClr val="bg1"/>
                </a:solidFill>
                <a:latin typeface="Knockout-HTF50-Welterweight" pitchFamily="2" charset="0"/>
              </a:defRPr>
            </a:lvl3pPr>
            <a:lvl4pPr marL="1371600" indent="0" algn="ctr">
              <a:buNone/>
              <a:defRPr sz="2800" b="0" i="0">
                <a:solidFill>
                  <a:schemeClr val="bg1"/>
                </a:solidFill>
                <a:latin typeface="Knockout-HTF50-Welterweight" pitchFamily="2" charset="0"/>
              </a:defRPr>
            </a:lvl4pPr>
            <a:lvl5pPr marL="1828800" indent="0" algn="ctr">
              <a:buNone/>
              <a:defRPr sz="2800" b="0" i="0">
                <a:solidFill>
                  <a:schemeClr val="bg1"/>
                </a:solidFill>
                <a:latin typeface="Knockout-HTF50-Welterwe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8F0D5621-B215-B243-96D7-BB8DF5F3F086}"/>
              </a:ext>
            </a:extLst>
          </p:cNvPr>
          <p:cNvSpPr>
            <a:spLocks noGrp="1"/>
          </p:cNvSpPr>
          <p:nvPr>
            <p:ph type="body" sz="quarter" idx="16"/>
          </p:nvPr>
        </p:nvSpPr>
        <p:spPr>
          <a:xfrm>
            <a:off x="4908550" y="5047488"/>
            <a:ext cx="6659563" cy="1189800"/>
          </a:xfrm>
        </p:spPr>
        <p:txBody>
          <a:bodyPr>
            <a:normAutofit/>
          </a:bodyPr>
          <a:lstStyle>
            <a:lvl1pPr marL="0" indent="0" algn="ctr">
              <a:buNone/>
              <a:defRPr sz="1200">
                <a:solidFill>
                  <a:schemeClr val="tx2"/>
                </a:solidFill>
              </a:defRPr>
            </a:lvl1pPr>
            <a:lvl2pPr marL="457200" indent="0" algn="ctr">
              <a:buNone/>
              <a:defRPr sz="1200">
                <a:solidFill>
                  <a:schemeClr val="tx2"/>
                </a:solidFill>
              </a:defRPr>
            </a:lvl2pPr>
            <a:lvl3pPr marL="914400" indent="0" algn="ctr">
              <a:buNone/>
              <a:defRPr sz="1200">
                <a:solidFill>
                  <a:schemeClr val="tx2"/>
                </a:solidFill>
              </a:defRPr>
            </a:lvl3pPr>
            <a:lvl4pPr marL="1371600" indent="0" algn="ctr">
              <a:buNone/>
              <a:defRPr sz="1200">
                <a:solidFill>
                  <a:schemeClr val="tx2"/>
                </a:solidFill>
              </a:defRPr>
            </a:lvl4pPr>
            <a:lvl5pPr marL="1828800" indent="0" algn="ctr">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6E5E82C-D025-476D-8ACC-DF29C902C99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89041086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charset="0"/>
              </a:defRPr>
            </a:lvl1pPr>
          </a:lstStyle>
          <a:p>
            <a:fld id="{C30428A1-CA70-6546-A29C-5A822A314F71}" type="datetimeFigureOut">
              <a:rPr lang="en-US" smtClean="0"/>
              <a:pPr/>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charset="0"/>
              </a:defRPr>
            </a:lvl1p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a:solidFill>
                  <a:schemeClr val="bg1"/>
                </a:solidFill>
                <a:latin typeface="Myriad Pro" panose="020B0503030403020204" pitchFamily="34" charset="0"/>
              </a:rPr>
              <a:t>University of South Wales</a:t>
            </a:r>
          </a:p>
          <a:p>
            <a:pPr algn="r"/>
            <a:r>
              <a:rPr lang="en-US" sz="1400" b="1" i="0" err="1">
                <a:solidFill>
                  <a:schemeClr val="bg1"/>
                </a:solidFill>
                <a:latin typeface="Myriad Pro" panose="020B0503030403020204" pitchFamily="34" charset="0"/>
              </a:rPr>
              <a:t>Prifysgol</a:t>
            </a:r>
            <a:r>
              <a:rPr lang="en-US" sz="1400" b="1" i="0">
                <a:solidFill>
                  <a:schemeClr val="bg1"/>
                </a:solidFill>
                <a:latin typeface="Myriad Pro" panose="020B0503030403020204" pitchFamily="34" charset="0"/>
              </a:rPr>
              <a:t>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113298"/>
      </p:ext>
    </p:extLst>
  </p:cSld>
  <p:clrMapOvr>
    <a:masterClrMapping/>
  </p:clrMapOvr>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p:nvPr>
        </p:nvSpPr>
        <p:spPr>
          <a:xfrm>
            <a:off x="2459038" y="620713"/>
            <a:ext cx="8497887" cy="5616575"/>
          </a:xfrm>
        </p:spPr>
        <p:txBody>
          <a:bodyPr/>
          <a:lstStyle/>
          <a:p>
            <a:r>
              <a:rPr lang="en-US"/>
              <a:t>Click icon to add chart</a:t>
            </a:r>
          </a:p>
        </p:txBody>
      </p:sp>
      <p:sp>
        <p:nvSpPr>
          <p:cNvPr id="3" name="Title 1">
            <a:extLst>
              <a:ext uri="{FF2B5EF4-FFF2-40B4-BE49-F238E27FC236}">
                <a16:creationId xmlns:a16="http://schemas.microsoft.com/office/drawing/2014/main" id="{C2AB1C1A-C0C2-486F-82AC-6EBAA1330EE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164574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p:nvPr>
        </p:nvSpPr>
        <p:spPr>
          <a:xfrm>
            <a:off x="630000" y="1854000"/>
            <a:ext cx="3059112" cy="4351338"/>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p:nvPr>
        </p:nvSpPr>
        <p:spPr>
          <a:xfrm>
            <a:off x="4908550" y="1849881"/>
            <a:ext cx="6048375" cy="4327081"/>
          </a:xfrm>
        </p:spPr>
        <p:txBody>
          <a:bodyPr>
            <a:noAutofit/>
          </a:bodyPr>
          <a:lstStyle>
            <a:lvl1pPr>
              <a:lnSpc>
                <a:spcPct val="100000"/>
              </a:lnSpc>
              <a:defRPr sz="1800" b="1"/>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6D1D6F9-FBE1-4840-9792-323530F4C60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8006471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charset="0"/>
              </a:defRPr>
            </a:lvl1pPr>
          </a:lstStyle>
          <a:p>
            <a:fld id="{C30428A1-CA70-6546-A29C-5A822A314F71}" type="datetimeFigureOut">
              <a:rPr lang="en-US" smtClean="0"/>
              <a:pPr/>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charset="0"/>
              </a:defRPr>
            </a:lvl1p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a:solidFill>
                  <a:schemeClr val="bg1"/>
                </a:solidFill>
                <a:latin typeface="Myriad Pro" panose="020B0503030403020204" pitchFamily="34" charset="0"/>
              </a:rPr>
              <a:t>University of South Wales</a:t>
            </a:r>
          </a:p>
          <a:p>
            <a:pPr algn="r"/>
            <a:r>
              <a:rPr lang="en-US" sz="1400" b="1" i="0" err="1">
                <a:solidFill>
                  <a:schemeClr val="bg1"/>
                </a:solidFill>
                <a:latin typeface="Myriad Pro" panose="020B0503030403020204" pitchFamily="34" charset="0"/>
              </a:rPr>
              <a:t>Prifysgol</a:t>
            </a:r>
            <a:r>
              <a:rPr lang="en-US" sz="1400" b="1" i="0">
                <a:solidFill>
                  <a:schemeClr val="bg1"/>
                </a:solidFill>
                <a:latin typeface="Myriad Pro" panose="020B0503030403020204" pitchFamily="34" charset="0"/>
              </a:rPr>
              <a:t>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187338"/>
      </p:ext>
    </p:extLst>
  </p:cSld>
  <p:clrMapOvr>
    <a:masterClrMapping/>
  </p:clrMapOvr>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87409F-AEF6-431D-8AA4-72439FE3C725}"/>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a:t>DIVIDER </a:t>
            </a:r>
            <a:br>
              <a:rPr lang="en-US"/>
            </a:br>
            <a:r>
              <a:rPr lang="en-US"/>
              <a:t>SLIDE</a:t>
            </a:r>
          </a:p>
        </p:txBody>
      </p:sp>
    </p:spTree>
    <p:extLst>
      <p:ext uri="{BB962C8B-B14F-4D97-AF65-F5344CB8AC3E}">
        <p14:creationId xmlns:p14="http://schemas.microsoft.com/office/powerpoint/2010/main" val="11129221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userDrawn="1"/>
        </p:nvPicPr>
        <p:blipFill rotWithShape="1">
          <a:blip r:embed="rId2"/>
          <a:srcRect r="18358" b="18358"/>
          <a:stretch/>
        </p:blipFill>
        <p:spPr>
          <a:xfrm>
            <a:off x="0" y="12806"/>
            <a:ext cx="12192001"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8" name="Title 1">
            <a:extLst>
              <a:ext uri="{FF2B5EF4-FFF2-40B4-BE49-F238E27FC236}">
                <a16:creationId xmlns:a16="http://schemas.microsoft.com/office/drawing/2014/main" id="{358D7BF6-1D65-4E7A-9C59-DAE5A9E012EA}"/>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a:t>DIVIDER </a:t>
            </a:r>
            <a:br>
              <a:rPr lang="en-US"/>
            </a:br>
            <a:r>
              <a:rPr lang="en-US"/>
              <a:t>SLIDE</a:t>
            </a:r>
          </a:p>
        </p:txBody>
      </p:sp>
    </p:spTree>
    <p:extLst>
      <p:ext uri="{BB962C8B-B14F-4D97-AF65-F5344CB8AC3E}">
        <p14:creationId xmlns:p14="http://schemas.microsoft.com/office/powerpoint/2010/main" val="13074057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247710585"/>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6" name="Title 1">
            <a:extLst>
              <a:ext uri="{FF2B5EF4-FFF2-40B4-BE49-F238E27FC236}">
                <a16:creationId xmlns:a16="http://schemas.microsoft.com/office/drawing/2014/main" id="{3629FE6B-C0DC-4F0F-AD57-2FC219DFB7A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493055148"/>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24947744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874713" y="2426836"/>
            <a:ext cx="3007076" cy="3007076"/>
          </a:xfrm>
          <a:prstGeom prst="rect">
            <a:avLst/>
          </a:prstGeom>
        </p:spPr>
      </p:pic>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9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3">
            <a:extLst>
              <a:ext uri="{FF2B5EF4-FFF2-40B4-BE49-F238E27FC236}">
                <a16:creationId xmlns:a16="http://schemas.microsoft.com/office/drawing/2014/main" id="{5EFCC6EE-7017-4DA3-B4C5-4A261770C366}"/>
              </a:ext>
            </a:extLst>
          </p:cNvPr>
          <p:cNvSpPr>
            <a:spLocks noGrp="1"/>
          </p:cNvSpPr>
          <p:nvPr>
            <p:ph type="body" sz="quarter" idx="18"/>
          </p:nvPr>
        </p:nvSpPr>
        <p:spPr>
          <a:xfrm>
            <a:off x="4661270" y="2427289"/>
            <a:ext cx="2853435" cy="2842982"/>
          </a:xfrm>
        </p:spPr>
        <p:txBody>
          <a:bodyPr anchor="ctr">
            <a:normAutofit/>
          </a:bodyPr>
          <a:lstStyle>
            <a:lvl1pPr marL="0" indent="0" algn="ctr">
              <a:buNone/>
              <a:defRPr sz="1600"/>
            </a:lvl1pPr>
          </a:lstStyle>
          <a:p>
            <a:pPr lvl="0"/>
            <a:r>
              <a:rPr lang="en-US"/>
              <a:t>Click to edit Master text styles</a:t>
            </a:r>
          </a:p>
        </p:txBody>
      </p:sp>
      <p:sp>
        <p:nvSpPr>
          <p:cNvPr id="8" name="Text Placeholder 3">
            <a:extLst>
              <a:ext uri="{FF2B5EF4-FFF2-40B4-BE49-F238E27FC236}">
                <a16:creationId xmlns:a16="http://schemas.microsoft.com/office/drawing/2014/main" id="{89F2C65D-0425-4C18-82CA-ACE8DAD9437C}"/>
              </a:ext>
            </a:extLst>
          </p:cNvPr>
          <p:cNvSpPr>
            <a:spLocks noGrp="1"/>
          </p:cNvSpPr>
          <p:nvPr>
            <p:ph type="body" sz="quarter" idx="19"/>
          </p:nvPr>
        </p:nvSpPr>
        <p:spPr>
          <a:xfrm>
            <a:off x="908401" y="2427188"/>
            <a:ext cx="2840639" cy="2843082"/>
          </a:xfrm>
        </p:spPr>
        <p:txBody>
          <a:bodyPr anchor="ctr">
            <a:normAutofit/>
          </a:bodyPr>
          <a:lstStyle>
            <a:lvl1pPr marL="0" indent="0" algn="ctr">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3A5FB740-F4F3-48CB-8277-507D3CDB41C8}"/>
              </a:ext>
            </a:extLst>
          </p:cNvPr>
          <p:cNvSpPr>
            <a:spLocks noGrp="1"/>
          </p:cNvSpPr>
          <p:nvPr>
            <p:ph type="body" sz="quarter" idx="20"/>
          </p:nvPr>
        </p:nvSpPr>
        <p:spPr>
          <a:xfrm>
            <a:off x="8463852" y="2427288"/>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5364489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8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49800F7F-F6AB-4263-BD8E-0CFC59CB61F4}"/>
              </a:ext>
            </a:extLst>
          </p:cNvPr>
          <p:cNvSpPr>
            <a:spLocks noGrp="1"/>
          </p:cNvSpPr>
          <p:nvPr>
            <p:ph type="pic" sz="quarter" idx="16"/>
          </p:nvPr>
        </p:nvSpPr>
        <p:spPr>
          <a:xfrm>
            <a:off x="8242302" y="2114249"/>
            <a:ext cx="3567007" cy="3583465"/>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2295006 w 6659563"/>
              <a:gd name="connsiteY17" fmla="*/ 12143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319292 w 6659563"/>
              <a:gd name="connsiteY16" fmla="*/ 2132823 h 4392614"/>
              <a:gd name="connsiteX17" fmla="*/ 2295006 w 6659563"/>
              <a:gd name="connsiteY17" fmla="*/ 121431 h 4392614"/>
              <a:gd name="connsiteX18" fmla="*/ 2610722 w 6659563"/>
              <a:gd name="connsiteY18" fmla="*/ 36428 h 4392614"/>
              <a:gd name="connsiteX0" fmla="*/ 315716 w 4364557"/>
              <a:gd name="connsiteY0" fmla="*/ 3642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18" fmla="*/ 315716 w 4364557"/>
              <a:gd name="connsiteY18" fmla="*/ 36428 h 4429041"/>
              <a:gd name="connsiteX0" fmla="*/ 0 w 4364557"/>
              <a:gd name="connsiteY0" fmla="*/ 121431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0" fmla="*/ 0 w 4364557"/>
              <a:gd name="connsiteY0" fmla="*/ 4128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41288 h 4429041"/>
              <a:gd name="connsiteX0" fmla="*/ 8380 w 4372937"/>
              <a:gd name="connsiteY0" fmla="*/ 41288 h 4393422"/>
              <a:gd name="connsiteX1" fmla="*/ 2172908 w 4372937"/>
              <a:gd name="connsiteY1" fmla="*/ 0 h 4393422"/>
              <a:gd name="connsiteX2" fmla="*/ 2230605 w 4372937"/>
              <a:gd name="connsiteY2" fmla="*/ 0 h 4393422"/>
              <a:gd name="connsiteX3" fmla="*/ 2230605 w 4372937"/>
              <a:gd name="connsiteY3" fmla="*/ 1 h 4393422"/>
              <a:gd name="connsiteX4" fmla="*/ 4372937 w 4372937"/>
              <a:gd name="connsiteY4" fmla="*/ 1 h 4393422"/>
              <a:gd name="connsiteX5" fmla="*/ 4372937 w 4372937"/>
              <a:gd name="connsiteY5" fmla="*/ 2196307 h 4393422"/>
              <a:gd name="connsiteX6" fmla="*/ 4372937 w 4372937"/>
              <a:gd name="connsiteY6" fmla="*/ 2254251 h 4393422"/>
              <a:gd name="connsiteX7" fmla="*/ 4370189 w 4372937"/>
              <a:gd name="connsiteY7" fmla="*/ 2254251 h 4393422"/>
              <a:gd name="connsiteX8" fmla="*/ 4362944 w 4372937"/>
              <a:gd name="connsiteY8" fmla="*/ 2407011 h 4393422"/>
              <a:gd name="connsiteX9" fmla="*/ 2397848 w 4372937"/>
              <a:gd name="connsiteY9" fmla="*/ 4381275 h 4393422"/>
              <a:gd name="connsiteX10" fmla="*/ 2230605 w 4372937"/>
              <a:gd name="connsiteY10" fmla="*/ 4389706 h 4393422"/>
              <a:gd name="connsiteX11" fmla="*/ 2230605 w 4372937"/>
              <a:gd name="connsiteY11" fmla="*/ 4392613 h 4393422"/>
              <a:gd name="connsiteX12" fmla="*/ 2172927 w 4372937"/>
              <a:gd name="connsiteY12" fmla="*/ 4392613 h 4393422"/>
              <a:gd name="connsiteX13" fmla="*/ 2172908 w 4372937"/>
              <a:gd name="connsiteY13" fmla="*/ 4392614 h 4393422"/>
              <a:gd name="connsiteX14" fmla="*/ 2172889 w 4372937"/>
              <a:gd name="connsiteY14" fmla="*/ 4392613 h 4393422"/>
              <a:gd name="connsiteX15" fmla="*/ 284 w 4372937"/>
              <a:gd name="connsiteY15" fmla="*/ 4393422 h 4393422"/>
              <a:gd name="connsiteX16" fmla="*/ 32666 w 4372937"/>
              <a:gd name="connsiteY16" fmla="*/ 2132823 h 4393422"/>
              <a:gd name="connsiteX17" fmla="*/ 8380 w 4372937"/>
              <a:gd name="connsiteY17" fmla="*/ 41288 h 4393422"/>
              <a:gd name="connsiteX0" fmla="*/ 8687 w 4373244"/>
              <a:gd name="connsiteY0" fmla="*/ 41288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41288 h 4393422"/>
              <a:gd name="connsiteX0" fmla="*/ 8687 w 4373244"/>
              <a:gd name="connsiteY0" fmla="*/ 2330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2330 h 439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3244" h="4393422">
                <a:moveTo>
                  <a:pt x="8687" y="2330"/>
                </a:moveTo>
                <a:lnTo>
                  <a:pt x="2173215" y="0"/>
                </a:lnTo>
                <a:lnTo>
                  <a:pt x="2230912" y="0"/>
                </a:lnTo>
                <a:lnTo>
                  <a:pt x="2230912" y="1"/>
                </a:lnTo>
                <a:lnTo>
                  <a:pt x="4373244" y="1"/>
                </a:lnTo>
                <a:lnTo>
                  <a:pt x="4373244" y="2196307"/>
                </a:lnTo>
                <a:lnTo>
                  <a:pt x="4373244" y="2254251"/>
                </a:lnTo>
                <a:lnTo>
                  <a:pt x="4370496" y="2254251"/>
                </a:lnTo>
                <a:lnTo>
                  <a:pt x="4363251" y="2407011"/>
                </a:lnTo>
                <a:cubicBezTo>
                  <a:pt x="4264078" y="3447184"/>
                  <a:pt x="3438197" y="4275832"/>
                  <a:pt x="2398155" y="4381275"/>
                </a:cubicBezTo>
                <a:lnTo>
                  <a:pt x="2230912" y="4389706"/>
                </a:lnTo>
                <a:lnTo>
                  <a:pt x="2230912" y="4392613"/>
                </a:lnTo>
                <a:lnTo>
                  <a:pt x="2173234" y="4392613"/>
                </a:lnTo>
                <a:cubicBezTo>
                  <a:pt x="2173228" y="4392613"/>
                  <a:pt x="2173221" y="4392614"/>
                  <a:pt x="2173215" y="4392614"/>
                </a:cubicBezTo>
                <a:cubicBezTo>
                  <a:pt x="2173209" y="4392614"/>
                  <a:pt x="2173202" y="4392613"/>
                  <a:pt x="2173196" y="4392613"/>
                </a:cubicBezTo>
                <a:lnTo>
                  <a:pt x="591" y="4393422"/>
                </a:lnTo>
                <a:cubicBezTo>
                  <a:pt x="-3457" y="3628016"/>
                  <a:pt x="14759" y="2892664"/>
                  <a:pt x="10711" y="2127258"/>
                </a:cubicBezTo>
                <a:cubicBezTo>
                  <a:pt x="10036" y="1431935"/>
                  <a:pt x="9362" y="697653"/>
                  <a:pt x="8687" y="2330"/>
                </a:cubicBezTo>
                <a:close/>
              </a:path>
            </a:pathLst>
          </a:custGeom>
          <a:solidFill>
            <a:schemeClr val="accent1"/>
          </a:solidFill>
        </p:spPr>
        <p:txBody>
          <a:bodyPr wrap="square">
            <a:noAutofit/>
          </a:bodyPr>
          <a:lstStyle/>
          <a:p>
            <a:r>
              <a:rPr lang="en-US"/>
              <a:t>Click icon to add picture</a:t>
            </a:r>
          </a:p>
        </p:txBody>
      </p:sp>
      <p:sp>
        <p:nvSpPr>
          <p:cNvPr id="2" name="Rectangle 1">
            <a:extLst>
              <a:ext uri="{FF2B5EF4-FFF2-40B4-BE49-F238E27FC236}">
                <a16:creationId xmlns:a16="http://schemas.microsoft.com/office/drawing/2014/main" id="{2C57659C-673C-491E-B10C-6ECB7BC911E3}"/>
              </a:ext>
            </a:extLst>
          </p:cNvPr>
          <p:cNvSpPr/>
          <p:nvPr userDrawn="1"/>
        </p:nvSpPr>
        <p:spPr>
          <a:xfrm>
            <a:off x="6985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p>
        </p:txBody>
      </p:sp>
      <p:sp>
        <p:nvSpPr>
          <p:cNvPr id="9" name="Rectangle 8">
            <a:extLst>
              <a:ext uri="{FF2B5EF4-FFF2-40B4-BE49-F238E27FC236}">
                <a16:creationId xmlns:a16="http://schemas.microsoft.com/office/drawing/2014/main" id="{F6124F0B-FEA8-4AB3-8E56-EDA8B9162732}"/>
              </a:ext>
            </a:extLst>
          </p:cNvPr>
          <p:cNvSpPr/>
          <p:nvPr userDrawn="1"/>
        </p:nvSpPr>
        <p:spPr>
          <a:xfrm>
            <a:off x="44704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96BE6664-4C8B-427F-AFD8-891F9B798D62}"/>
              </a:ext>
            </a:extLst>
          </p:cNvPr>
          <p:cNvSpPr>
            <a:spLocks noGrp="1"/>
          </p:cNvSpPr>
          <p:nvPr>
            <p:ph type="body" sz="quarter" idx="17"/>
          </p:nvPr>
        </p:nvSpPr>
        <p:spPr>
          <a:xfrm>
            <a:off x="697943" y="2114250"/>
            <a:ext cx="3568330" cy="3583466"/>
          </a:xfrm>
        </p:spPr>
        <p:txBody>
          <a:bodyPr anchor="ctr">
            <a:normAutofit/>
          </a:bodyPr>
          <a:lstStyle>
            <a:lvl1pPr marL="0" indent="0" algn="ctr">
              <a:buNone/>
              <a:defRPr sz="1600"/>
            </a:lvl1pPr>
          </a:lstStyle>
          <a:p>
            <a:pPr lvl="0"/>
            <a:r>
              <a:rPr lang="en-US"/>
              <a:t>Click to edit Master text styles</a:t>
            </a:r>
          </a:p>
        </p:txBody>
      </p:sp>
      <p:sp>
        <p:nvSpPr>
          <p:cNvPr id="12" name="Text Placeholder 3">
            <a:extLst>
              <a:ext uri="{FF2B5EF4-FFF2-40B4-BE49-F238E27FC236}">
                <a16:creationId xmlns:a16="http://schemas.microsoft.com/office/drawing/2014/main" id="{054FB24C-F048-4C38-BA21-1404DBABE175}"/>
              </a:ext>
            </a:extLst>
          </p:cNvPr>
          <p:cNvSpPr>
            <a:spLocks noGrp="1"/>
          </p:cNvSpPr>
          <p:nvPr>
            <p:ph type="body" sz="quarter" idx="18"/>
          </p:nvPr>
        </p:nvSpPr>
        <p:spPr>
          <a:xfrm>
            <a:off x="4471800" y="2114250"/>
            <a:ext cx="3568330" cy="3583466"/>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602445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87409F-AEF6-431D-8AA4-72439FE3C725}"/>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a:t>DIVIDER </a:t>
            </a:r>
            <a:br>
              <a:rPr lang="en-US"/>
            </a:br>
            <a:r>
              <a:rPr lang="en-US"/>
              <a:t>SLIDE</a:t>
            </a:r>
          </a:p>
        </p:txBody>
      </p:sp>
    </p:spTree>
    <p:extLst>
      <p:ext uri="{BB962C8B-B14F-4D97-AF65-F5344CB8AC3E}">
        <p14:creationId xmlns:p14="http://schemas.microsoft.com/office/powerpoint/2010/main" val="8514803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yriad Pro" panose="020B050303040302020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chor="ctr">
            <a:normAutofit/>
          </a:bodyPr>
          <a:lstStyle>
            <a:lvl1pPr marL="0" indent="0" algn="ctr">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D8F85103-4DE8-470F-9357-AD7D8A78BCDE}"/>
              </a:ext>
            </a:extLst>
          </p:cNvPr>
          <p:cNvSpPr>
            <a:spLocks noGrp="1"/>
          </p:cNvSpPr>
          <p:nvPr>
            <p:ph type="title" hasCustomPrompt="1"/>
          </p:nvPr>
        </p:nvSpPr>
        <p:spPr>
          <a:xfrm>
            <a:off x="1460499" y="285749"/>
            <a:ext cx="1007229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301EBE4-F78F-4B82-A8B2-B70E6636B3A1}"/>
              </a:ext>
            </a:extLst>
          </p:cNvPr>
          <p:cNvSpPr>
            <a:spLocks noGrp="1"/>
          </p:cNvSpPr>
          <p:nvPr>
            <p:ph type="body" sz="quarter" idx="12"/>
          </p:nvPr>
        </p:nvSpPr>
        <p:spPr>
          <a:xfrm>
            <a:off x="5175250" y="1927225"/>
            <a:ext cx="5641975" cy="454025"/>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179692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019780D4-7D48-4943-9A30-87C93D0630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0227"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5" name="Text Placeholder 15">
            <a:extLst>
              <a:ext uri="{FF2B5EF4-FFF2-40B4-BE49-F238E27FC236}">
                <a16:creationId xmlns:a16="http://schemas.microsoft.com/office/drawing/2014/main" id="{ACC3F310-CD4B-F641-9E43-FDA2B0E7F719}"/>
              </a:ext>
            </a:extLst>
          </p:cNvPr>
          <p:cNvSpPr>
            <a:spLocks noGrp="1"/>
          </p:cNvSpPr>
          <p:nvPr>
            <p:ph type="body" sz="quarter" idx="12" hasCustomPrompt="1"/>
          </p:nvPr>
        </p:nvSpPr>
        <p:spPr>
          <a:xfrm>
            <a:off x="1081604" y="1586886"/>
            <a:ext cx="5390504" cy="3578238"/>
          </a:xfrm>
        </p:spPr>
        <p:txBody>
          <a:bodyPr anchor="ctr">
            <a:normAutofit/>
          </a:bodyPr>
          <a:lstStyle>
            <a:lvl1pPr marL="0" indent="0" algn="ctr">
              <a:buNone/>
              <a:defRPr sz="1800"/>
            </a:lvl1pPr>
          </a:lstStyle>
          <a:p>
            <a:pPr lvl="0"/>
            <a:r>
              <a:rPr lang="en-GB"/>
              <a:t>Text</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7598448" y="1373828"/>
            <a:ext cx="3743325" cy="1361066"/>
          </a:xfrm>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7598448" y="2811119"/>
            <a:ext cx="3743325" cy="1361066"/>
          </a:xfrm>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7598448" y="4248410"/>
            <a:ext cx="3743325" cy="1361066"/>
          </a:xfrm>
        </p:spPr>
        <p:txBody>
          <a:bodyPr anchor="ctr">
            <a:normAutofit/>
          </a:bodyPr>
          <a:lstStyle>
            <a:lvl1pPr marL="0" indent="0" algn="ctr">
              <a:buNone/>
              <a:defRPr sz="1800"/>
            </a:lvl1pPr>
          </a:lstStyle>
          <a:p>
            <a:pPr lvl="0"/>
            <a:r>
              <a:rPr lang="en-GB"/>
              <a:t>Text</a:t>
            </a:r>
          </a:p>
        </p:txBody>
      </p:sp>
      <p:sp>
        <p:nvSpPr>
          <p:cNvPr id="16" name="Title 1">
            <a:extLst>
              <a:ext uri="{FF2B5EF4-FFF2-40B4-BE49-F238E27FC236}">
                <a16:creationId xmlns:a16="http://schemas.microsoft.com/office/drawing/2014/main" id="{8BB59296-3E05-4D7D-8E90-45BE9AD2C82D}"/>
              </a:ext>
            </a:extLst>
          </p:cNvPr>
          <p:cNvSpPr>
            <a:spLocks noGrp="1"/>
          </p:cNvSpPr>
          <p:nvPr>
            <p:ph type="title" hasCustomPrompt="1"/>
          </p:nvPr>
        </p:nvSpPr>
        <p:spPr>
          <a:xfrm>
            <a:off x="1460499" y="285749"/>
            <a:ext cx="988127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3068796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ctr"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pPr algn="ctr"/>
            <a:r>
              <a:rPr lang="en-US" sz="3600">
                <a:solidFill>
                  <a:schemeClr val="bg1"/>
                </a:solidFill>
                <a:latin typeface="Knockout-HTF50-Welterweight" pitchFamily="50" charset="0"/>
              </a:rPr>
              <a:t>TITLE</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3743325" cy="1361066"/>
          </a:xfrm>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3743325" cy="1361066"/>
          </a:xfrm>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3743325" cy="1361066"/>
          </a:xfrm>
        </p:spPr>
        <p:txBody>
          <a:bodyPr anchor="ctr">
            <a:normAutofit/>
          </a:bodyPr>
          <a:lstStyle>
            <a:lvl1pPr marL="0" indent="0" algn="ctr">
              <a:buNone/>
              <a:defRPr sz="1800"/>
            </a:lvl1pPr>
          </a:lstStyle>
          <a:p>
            <a:pPr lvl="0"/>
            <a:r>
              <a:rPr lang="en-GB"/>
              <a:t>Text</a:t>
            </a:r>
          </a:p>
        </p:txBody>
      </p:sp>
      <p:pic>
        <p:nvPicPr>
          <p:cNvPr id="22" name="Picture Placeholder 6">
            <a:extLst>
              <a:ext uri="{FF2B5EF4-FFF2-40B4-BE49-F238E27FC236}">
                <a16:creationId xmlns:a16="http://schemas.microsoft.com/office/drawing/2014/main" id="{3EFC72F8-71F4-2B42-9D1E-A956CBB500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8431"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24" name="Text Placeholder 15">
            <a:extLst>
              <a:ext uri="{FF2B5EF4-FFF2-40B4-BE49-F238E27FC236}">
                <a16:creationId xmlns:a16="http://schemas.microsoft.com/office/drawing/2014/main" id="{3F6FB117-4ED4-AB4D-8D79-659E4491B381}"/>
              </a:ext>
            </a:extLst>
          </p:cNvPr>
          <p:cNvSpPr>
            <a:spLocks noGrp="1"/>
          </p:cNvSpPr>
          <p:nvPr>
            <p:ph type="body" sz="quarter" idx="12" hasCustomPrompt="1"/>
          </p:nvPr>
        </p:nvSpPr>
        <p:spPr>
          <a:xfrm>
            <a:off x="5610202" y="1586886"/>
            <a:ext cx="5390504" cy="3718282"/>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1A10B58D-8116-4EA5-91F9-2949563FFFE9}"/>
              </a:ext>
            </a:extLst>
          </p:cNvPr>
          <p:cNvSpPr>
            <a:spLocks noGrp="1"/>
          </p:cNvSpPr>
          <p:nvPr>
            <p:ph type="title" hasCustomPrompt="1"/>
          </p:nvPr>
        </p:nvSpPr>
        <p:spPr>
          <a:xfrm>
            <a:off x="1460499" y="285749"/>
            <a:ext cx="1019284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2898168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3497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9510888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07333" y="1360290"/>
            <a:ext cx="4476237" cy="4259696"/>
          </a:xfrm>
          <a:prstGeom prst="rect">
            <a:avLst/>
          </a:prstGeom>
        </p:spPr>
      </p:pic>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10220754"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A3182A2D-0358-44ED-A141-CF9E0D50D0D7}"/>
              </a:ext>
            </a:extLst>
          </p:cNvPr>
          <p:cNvSpPr>
            <a:spLocks noGrp="1"/>
          </p:cNvSpPr>
          <p:nvPr>
            <p:ph type="pic" sz="quarter" idx="16"/>
          </p:nvPr>
        </p:nvSpPr>
        <p:spPr>
          <a:xfrm>
            <a:off x="6074508" y="1334759"/>
            <a:ext cx="4560312" cy="427471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74466"/>
              <a:gd name="connsiteY0" fmla="*/ 1862919 h 6255533"/>
              <a:gd name="connsiteX1" fmla="*/ 4459534 w 6674466"/>
              <a:gd name="connsiteY1" fmla="*/ 1862919 h 6255533"/>
              <a:gd name="connsiteX2" fmla="*/ 4517231 w 6674466"/>
              <a:gd name="connsiteY2" fmla="*/ 1862919 h 6255533"/>
              <a:gd name="connsiteX3" fmla="*/ 4517231 w 6674466"/>
              <a:gd name="connsiteY3" fmla="*/ 1862920 h 6255533"/>
              <a:gd name="connsiteX4" fmla="*/ 6674466 w 6674466"/>
              <a:gd name="connsiteY4" fmla="*/ 0 h 6255533"/>
              <a:gd name="connsiteX5" fmla="*/ 6659563 w 6674466"/>
              <a:gd name="connsiteY5" fmla="*/ 4059226 h 6255533"/>
              <a:gd name="connsiteX6" fmla="*/ 6659563 w 6674466"/>
              <a:gd name="connsiteY6" fmla="*/ 4117170 h 6255533"/>
              <a:gd name="connsiteX7" fmla="*/ 6656815 w 6674466"/>
              <a:gd name="connsiteY7" fmla="*/ 4117170 h 6255533"/>
              <a:gd name="connsiteX8" fmla="*/ 6649570 w 6674466"/>
              <a:gd name="connsiteY8" fmla="*/ 4269930 h 6255533"/>
              <a:gd name="connsiteX9" fmla="*/ 4684474 w 6674466"/>
              <a:gd name="connsiteY9" fmla="*/ 6244194 h 6255533"/>
              <a:gd name="connsiteX10" fmla="*/ 4517231 w 6674466"/>
              <a:gd name="connsiteY10" fmla="*/ 6252625 h 6255533"/>
              <a:gd name="connsiteX11" fmla="*/ 4517231 w 6674466"/>
              <a:gd name="connsiteY11" fmla="*/ 6255532 h 6255533"/>
              <a:gd name="connsiteX12" fmla="*/ 4459553 w 6674466"/>
              <a:gd name="connsiteY12" fmla="*/ 6255532 h 6255533"/>
              <a:gd name="connsiteX13" fmla="*/ 4459534 w 6674466"/>
              <a:gd name="connsiteY13" fmla="*/ 6255533 h 6255533"/>
              <a:gd name="connsiteX14" fmla="*/ 4459515 w 6674466"/>
              <a:gd name="connsiteY14" fmla="*/ 6255532 h 6255533"/>
              <a:gd name="connsiteX15" fmla="*/ 0 w 6674466"/>
              <a:gd name="connsiteY15" fmla="*/ 6255532 h 6255533"/>
              <a:gd name="connsiteX16" fmla="*/ 0 w 6674466"/>
              <a:gd name="connsiteY16" fmla="*/ 4117170 h 6255533"/>
              <a:gd name="connsiteX17" fmla="*/ 0 w 6674466"/>
              <a:gd name="connsiteY17" fmla="*/ 1862920 h 6255533"/>
              <a:gd name="connsiteX18" fmla="*/ 0 w 6674466"/>
              <a:gd name="connsiteY18" fmla="*/ 1862919 h 6255533"/>
              <a:gd name="connsiteX0" fmla="*/ 0 w 6689369"/>
              <a:gd name="connsiteY0" fmla="*/ 0 h 6270438"/>
              <a:gd name="connsiteX1" fmla="*/ 4474437 w 6689369"/>
              <a:gd name="connsiteY1" fmla="*/ 1877824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6689369 w 6689369"/>
              <a:gd name="connsiteY3" fmla="*/ 14905 h 6270438"/>
              <a:gd name="connsiteX4" fmla="*/ 6674466 w 6689369"/>
              <a:gd name="connsiteY4" fmla="*/ 4074131 h 6270438"/>
              <a:gd name="connsiteX5" fmla="*/ 6674466 w 6689369"/>
              <a:gd name="connsiteY5" fmla="*/ 4132075 h 6270438"/>
              <a:gd name="connsiteX6" fmla="*/ 6671718 w 6689369"/>
              <a:gd name="connsiteY6" fmla="*/ 4132075 h 6270438"/>
              <a:gd name="connsiteX7" fmla="*/ 6664473 w 6689369"/>
              <a:gd name="connsiteY7" fmla="*/ 4284835 h 6270438"/>
              <a:gd name="connsiteX8" fmla="*/ 4699377 w 6689369"/>
              <a:gd name="connsiteY8" fmla="*/ 6259099 h 6270438"/>
              <a:gd name="connsiteX9" fmla="*/ 4532134 w 6689369"/>
              <a:gd name="connsiteY9" fmla="*/ 6267530 h 6270438"/>
              <a:gd name="connsiteX10" fmla="*/ 4532134 w 6689369"/>
              <a:gd name="connsiteY10" fmla="*/ 6270437 h 6270438"/>
              <a:gd name="connsiteX11" fmla="*/ 4474456 w 6689369"/>
              <a:gd name="connsiteY11" fmla="*/ 6270437 h 6270438"/>
              <a:gd name="connsiteX12" fmla="*/ 4474437 w 6689369"/>
              <a:gd name="connsiteY12" fmla="*/ 6270438 h 6270438"/>
              <a:gd name="connsiteX13" fmla="*/ 4474418 w 6689369"/>
              <a:gd name="connsiteY13" fmla="*/ 6270437 h 6270438"/>
              <a:gd name="connsiteX14" fmla="*/ 14903 w 6689369"/>
              <a:gd name="connsiteY14" fmla="*/ 6270437 h 6270438"/>
              <a:gd name="connsiteX15" fmla="*/ 14903 w 6689369"/>
              <a:gd name="connsiteY15" fmla="*/ 4132075 h 6270438"/>
              <a:gd name="connsiteX16" fmla="*/ 14903 w 6689369"/>
              <a:gd name="connsiteY16" fmla="*/ 1877825 h 6270438"/>
              <a:gd name="connsiteX17" fmla="*/ 0 w 6689369"/>
              <a:gd name="connsiteY17" fmla="*/ 0 h 6270438"/>
              <a:gd name="connsiteX0" fmla="*/ 0 w 6689369"/>
              <a:gd name="connsiteY0" fmla="*/ 0 h 6270438"/>
              <a:gd name="connsiteX1" fmla="*/ 4474437 w 6689369"/>
              <a:gd name="connsiteY1" fmla="*/ 44710 h 6270438"/>
              <a:gd name="connsiteX2" fmla="*/ 6689369 w 6689369"/>
              <a:gd name="connsiteY2" fmla="*/ 14905 h 6270438"/>
              <a:gd name="connsiteX3" fmla="*/ 6674466 w 6689369"/>
              <a:gd name="connsiteY3" fmla="*/ 4074131 h 6270438"/>
              <a:gd name="connsiteX4" fmla="*/ 6674466 w 6689369"/>
              <a:gd name="connsiteY4" fmla="*/ 4132075 h 6270438"/>
              <a:gd name="connsiteX5" fmla="*/ 6671718 w 6689369"/>
              <a:gd name="connsiteY5" fmla="*/ 4132075 h 6270438"/>
              <a:gd name="connsiteX6" fmla="*/ 6664473 w 6689369"/>
              <a:gd name="connsiteY6" fmla="*/ 4284835 h 6270438"/>
              <a:gd name="connsiteX7" fmla="*/ 4699377 w 6689369"/>
              <a:gd name="connsiteY7" fmla="*/ 6259099 h 6270438"/>
              <a:gd name="connsiteX8" fmla="*/ 4532134 w 6689369"/>
              <a:gd name="connsiteY8" fmla="*/ 6267530 h 6270438"/>
              <a:gd name="connsiteX9" fmla="*/ 4532134 w 6689369"/>
              <a:gd name="connsiteY9" fmla="*/ 6270437 h 6270438"/>
              <a:gd name="connsiteX10" fmla="*/ 4474456 w 6689369"/>
              <a:gd name="connsiteY10" fmla="*/ 6270437 h 6270438"/>
              <a:gd name="connsiteX11" fmla="*/ 4474437 w 6689369"/>
              <a:gd name="connsiteY11" fmla="*/ 6270438 h 6270438"/>
              <a:gd name="connsiteX12" fmla="*/ 4474418 w 6689369"/>
              <a:gd name="connsiteY12" fmla="*/ 6270437 h 6270438"/>
              <a:gd name="connsiteX13" fmla="*/ 14903 w 6689369"/>
              <a:gd name="connsiteY13" fmla="*/ 6270437 h 6270438"/>
              <a:gd name="connsiteX14" fmla="*/ 14903 w 6689369"/>
              <a:gd name="connsiteY14" fmla="*/ 4132075 h 6270438"/>
              <a:gd name="connsiteX15" fmla="*/ 14903 w 6689369"/>
              <a:gd name="connsiteY15" fmla="*/ 1877825 h 6270438"/>
              <a:gd name="connsiteX16" fmla="*/ 0 w 6689369"/>
              <a:gd name="connsiteY16" fmla="*/ 0 h 627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9369" h="6270438">
                <a:moveTo>
                  <a:pt x="0" y="0"/>
                </a:moveTo>
                <a:lnTo>
                  <a:pt x="4474437" y="44710"/>
                </a:lnTo>
                <a:lnTo>
                  <a:pt x="6689369" y="14905"/>
                </a:lnTo>
                <a:cubicBezTo>
                  <a:pt x="6684401" y="1367980"/>
                  <a:pt x="6679434" y="2721056"/>
                  <a:pt x="6674466" y="4074131"/>
                </a:cubicBezTo>
                <a:lnTo>
                  <a:pt x="6674466" y="4132075"/>
                </a:lnTo>
                <a:lnTo>
                  <a:pt x="6671718" y="4132075"/>
                </a:lnTo>
                <a:lnTo>
                  <a:pt x="6664473" y="4284835"/>
                </a:lnTo>
                <a:cubicBezTo>
                  <a:pt x="6565300" y="5325008"/>
                  <a:pt x="5739419" y="6153656"/>
                  <a:pt x="4699377" y="6259099"/>
                </a:cubicBezTo>
                <a:lnTo>
                  <a:pt x="4532134" y="6267530"/>
                </a:lnTo>
                <a:lnTo>
                  <a:pt x="4532134" y="6270437"/>
                </a:lnTo>
                <a:lnTo>
                  <a:pt x="4474456" y="6270437"/>
                </a:lnTo>
                <a:cubicBezTo>
                  <a:pt x="4474450" y="6270437"/>
                  <a:pt x="4474443" y="6270438"/>
                  <a:pt x="4474437" y="6270438"/>
                </a:cubicBezTo>
                <a:cubicBezTo>
                  <a:pt x="4474431" y="6270438"/>
                  <a:pt x="4474424" y="6270437"/>
                  <a:pt x="4474418" y="6270437"/>
                </a:cubicBezTo>
                <a:lnTo>
                  <a:pt x="14903" y="6270437"/>
                </a:lnTo>
                <a:lnTo>
                  <a:pt x="14903" y="4132075"/>
                </a:lnTo>
                <a:lnTo>
                  <a:pt x="14903" y="1877825"/>
                </a:lnTo>
                <a:lnTo>
                  <a:pt x="0" y="0"/>
                </a:lnTo>
                <a:close/>
              </a:path>
            </a:pathLst>
          </a:custGeom>
          <a:solidFill>
            <a:schemeClr val="accent1"/>
          </a:solidFill>
        </p:spPr>
        <p:txBody>
          <a:bodyPr wrap="square">
            <a:noAutofit/>
          </a:bodyPr>
          <a:lstStyle/>
          <a:p>
            <a:r>
              <a:rPr lang="en-US"/>
              <a:t>Click icon to add picture</a:t>
            </a:r>
          </a:p>
        </p:txBody>
      </p:sp>
    </p:spTree>
    <p:extLst>
      <p:ext uri="{BB962C8B-B14F-4D97-AF65-F5344CB8AC3E}">
        <p14:creationId xmlns:p14="http://schemas.microsoft.com/office/powerpoint/2010/main" val="40116552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6D255B-8938-499A-B701-B72A19AB7D93}"/>
              </a:ext>
            </a:extLst>
          </p:cNvPr>
          <p:cNvGrpSpPr/>
          <p:nvPr userDrawn="1"/>
        </p:nvGrpSpPr>
        <p:grpSpPr>
          <a:xfrm>
            <a:off x="1460500" y="1657870"/>
            <a:ext cx="4387580" cy="4476612"/>
            <a:chOff x="1521514" y="1438795"/>
            <a:chExt cx="4387580" cy="4476612"/>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521514" y="1740081"/>
              <a:ext cx="4387580" cy="4175326"/>
            </a:xfrm>
            <a:prstGeom prst="rect">
              <a:avLst/>
            </a:prstGeom>
          </p:spPr>
        </p:pic>
        <p:pic>
          <p:nvPicPr>
            <p:cNvPr id="7" name="Picture 6">
              <a:extLst>
                <a:ext uri="{FF2B5EF4-FFF2-40B4-BE49-F238E27FC236}">
                  <a16:creationId xmlns:a16="http://schemas.microsoft.com/office/drawing/2014/main" id="{ECB6BBF3-2398-454A-8121-AE7FF1AAAB6B}"/>
                </a:ext>
              </a:extLst>
            </p:cNvPr>
            <p:cNvPicPr>
              <a:picLocks noChangeAspect="1"/>
            </p:cNvPicPr>
            <p:nvPr userDrawn="1"/>
          </p:nvPicPr>
          <p:blipFill rotWithShape="1">
            <a:blip r:embed="rId3"/>
            <a:srcRect l="23413" t="27078" r="24604" b="27982"/>
            <a:stretch/>
          </p:blipFill>
          <p:spPr>
            <a:xfrm>
              <a:off x="3344915" y="1438795"/>
              <a:ext cx="740778" cy="602572"/>
            </a:xfrm>
            <a:prstGeom prst="rect">
              <a:avLst/>
            </a:prstGeom>
            <a:solidFill>
              <a:schemeClr val="bg1"/>
            </a:solidFill>
          </p:spPr>
        </p:pic>
      </p:grpSp>
      <p:grpSp>
        <p:nvGrpSpPr>
          <p:cNvPr id="9" name="Group 8">
            <a:extLst>
              <a:ext uri="{FF2B5EF4-FFF2-40B4-BE49-F238E27FC236}">
                <a16:creationId xmlns:a16="http://schemas.microsoft.com/office/drawing/2014/main" id="{5BC3CDA1-F565-4B67-B9BE-C41DD79B11F1}"/>
              </a:ext>
            </a:extLst>
          </p:cNvPr>
          <p:cNvGrpSpPr/>
          <p:nvPr userDrawn="1"/>
        </p:nvGrpSpPr>
        <p:grpSpPr>
          <a:xfrm>
            <a:off x="6473075" y="1657870"/>
            <a:ext cx="4387579" cy="4476612"/>
            <a:chOff x="6473075" y="1438795"/>
            <a:chExt cx="4387579" cy="4476612"/>
          </a:xfrm>
        </p:grpSpPr>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740081"/>
              <a:ext cx="4387579" cy="4175326"/>
            </a:xfrm>
            <a:prstGeom prst="rect">
              <a:avLst/>
            </a:prstGeom>
          </p:spPr>
        </p:pic>
        <p:pic>
          <p:nvPicPr>
            <p:cNvPr id="11" name="Picture 10">
              <a:extLst>
                <a:ext uri="{FF2B5EF4-FFF2-40B4-BE49-F238E27FC236}">
                  <a16:creationId xmlns:a16="http://schemas.microsoft.com/office/drawing/2014/main" id="{D5C3B3C9-BD80-4523-972E-7EAF8F4C3269}"/>
                </a:ext>
              </a:extLst>
            </p:cNvPr>
            <p:cNvPicPr>
              <a:picLocks noChangeAspect="1"/>
            </p:cNvPicPr>
            <p:nvPr userDrawn="1"/>
          </p:nvPicPr>
          <p:blipFill rotWithShape="1">
            <a:blip r:embed="rId3"/>
            <a:srcRect l="23413" t="27078" r="24604" b="27982"/>
            <a:stretch/>
          </p:blipFill>
          <p:spPr>
            <a:xfrm>
              <a:off x="8296475" y="1438795"/>
              <a:ext cx="740778" cy="602572"/>
            </a:xfrm>
            <a:prstGeom prst="rect">
              <a:avLst/>
            </a:prstGeom>
            <a:solidFill>
              <a:schemeClr val="bg1"/>
            </a:solidFill>
          </p:spPr>
        </p:pic>
      </p:grpSp>
      <p:sp>
        <p:nvSpPr>
          <p:cNvPr id="12" name="Title 1">
            <a:extLst>
              <a:ext uri="{FF2B5EF4-FFF2-40B4-BE49-F238E27FC236}">
                <a16:creationId xmlns:a16="http://schemas.microsoft.com/office/drawing/2014/main" id="{81E483D9-6903-4E99-B20D-97082DBA94A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E33EFB72-D6E9-4BB0-B8AC-365F40AF5727}"/>
              </a:ext>
            </a:extLst>
          </p:cNvPr>
          <p:cNvSpPr>
            <a:spLocks noGrp="1"/>
          </p:cNvSpPr>
          <p:nvPr>
            <p:ph type="body" sz="quarter" idx="10"/>
          </p:nvPr>
        </p:nvSpPr>
        <p:spPr>
          <a:xfrm>
            <a:off x="1577840" y="2221025"/>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99712AD4-FC29-4738-A44E-8A8810A82AAF}"/>
              </a:ext>
            </a:extLst>
          </p:cNvPr>
          <p:cNvSpPr>
            <a:spLocks noGrp="1"/>
          </p:cNvSpPr>
          <p:nvPr>
            <p:ph type="body" sz="quarter" idx="11"/>
          </p:nvPr>
        </p:nvSpPr>
        <p:spPr>
          <a:xfrm>
            <a:off x="6578600" y="2181607"/>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85738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460500" y="1959156"/>
            <a:ext cx="4387580" cy="4175326"/>
          </a:xfrm>
          <a:prstGeom prst="rect">
            <a:avLst/>
          </a:prstGeom>
        </p:spPr>
      </p:pic>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959156"/>
            <a:ext cx="4387579" cy="4175326"/>
          </a:xfrm>
          <a:prstGeom prst="rect">
            <a:avLst/>
          </a:prstGeom>
        </p:spPr>
      </p:pic>
      <p:sp>
        <p:nvSpPr>
          <p:cNvPr id="6" name="Title 1">
            <a:extLst>
              <a:ext uri="{FF2B5EF4-FFF2-40B4-BE49-F238E27FC236}">
                <a16:creationId xmlns:a16="http://schemas.microsoft.com/office/drawing/2014/main" id="{EE0A4623-2287-4202-9C4D-48608663C0D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2">
            <a:extLst>
              <a:ext uri="{FF2B5EF4-FFF2-40B4-BE49-F238E27FC236}">
                <a16:creationId xmlns:a16="http://schemas.microsoft.com/office/drawing/2014/main" id="{172EB46A-D92C-4BAF-8FDA-AB75AA53BD21}"/>
              </a:ext>
            </a:extLst>
          </p:cNvPr>
          <p:cNvSpPr>
            <a:spLocks noGrp="1"/>
          </p:cNvSpPr>
          <p:nvPr>
            <p:ph type="body" sz="quarter" idx="10"/>
          </p:nvPr>
        </p:nvSpPr>
        <p:spPr>
          <a:xfrm>
            <a:off x="1577840" y="2070381"/>
            <a:ext cx="4152900" cy="3952875"/>
          </a:xfrm>
        </p:spPr>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FB9A8A0D-B353-4CF3-9DFE-0A598A76110A}"/>
              </a:ext>
            </a:extLst>
          </p:cNvPr>
          <p:cNvSpPr>
            <a:spLocks noGrp="1"/>
          </p:cNvSpPr>
          <p:nvPr>
            <p:ph type="body" sz="quarter" idx="11"/>
          </p:nvPr>
        </p:nvSpPr>
        <p:spPr>
          <a:xfrm>
            <a:off x="6578600" y="2070381"/>
            <a:ext cx="4152900" cy="3952875"/>
          </a:xfrm>
        </p:spPr>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20546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hasCustomPrompt="1"/>
          </p:nvPr>
        </p:nvSpPr>
        <p:spPr>
          <a:xfrm>
            <a:off x="4848165" y="1854000"/>
            <a:ext cx="6048375" cy="4327081"/>
          </a:xfrm>
        </p:spPr>
        <p:txBody>
          <a:bodyPr>
            <a:noAutofit/>
          </a:bodyPr>
          <a:lstStyle>
            <a:lvl1pPr marL="0" indent="0">
              <a:lnSpc>
                <a:spcPct val="100000"/>
              </a:lnSpc>
              <a:buNone/>
              <a:defRPr sz="1800" b="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Picture/video/graphic</a:t>
            </a:r>
          </a:p>
        </p:txBody>
      </p:sp>
      <p:sp>
        <p:nvSpPr>
          <p:cNvPr id="5" name="Title 1">
            <a:extLst>
              <a:ext uri="{FF2B5EF4-FFF2-40B4-BE49-F238E27FC236}">
                <a16:creationId xmlns:a16="http://schemas.microsoft.com/office/drawing/2014/main" id="{D05088C6-2CC7-4ADB-A8D0-46FAAA40B73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9761789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5" name="Content Placeholder 2">
            <a:extLst>
              <a:ext uri="{FF2B5EF4-FFF2-40B4-BE49-F238E27FC236}">
                <a16:creationId xmlns:a16="http://schemas.microsoft.com/office/drawing/2014/main" id="{0D8A5E01-92F3-A84D-9926-4CA26E763B49}"/>
              </a:ext>
            </a:extLst>
          </p:cNvPr>
          <p:cNvSpPr>
            <a:spLocks noGrp="1"/>
          </p:cNvSpPr>
          <p:nvPr>
            <p:ph sz="half" idx="10" hasCustomPrompt="1"/>
          </p:nvPr>
        </p:nvSpPr>
        <p:spPr>
          <a:xfrm>
            <a:off x="4670428"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6" name="Content Placeholder 2">
            <a:extLst>
              <a:ext uri="{FF2B5EF4-FFF2-40B4-BE49-F238E27FC236}">
                <a16:creationId xmlns:a16="http://schemas.microsoft.com/office/drawing/2014/main" id="{0EEE7AB5-6076-EF47-B217-A7BC604DC64D}"/>
              </a:ext>
            </a:extLst>
          </p:cNvPr>
          <p:cNvSpPr>
            <a:spLocks noGrp="1"/>
          </p:cNvSpPr>
          <p:nvPr>
            <p:ph sz="half" idx="11" hasCustomPrompt="1"/>
          </p:nvPr>
        </p:nvSpPr>
        <p:spPr>
          <a:xfrm>
            <a:off x="804161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7" name="Title 1">
            <a:extLst>
              <a:ext uri="{FF2B5EF4-FFF2-40B4-BE49-F238E27FC236}">
                <a16:creationId xmlns:a16="http://schemas.microsoft.com/office/drawing/2014/main" id="{902BB56A-2F18-41CE-B9FC-243B5CD7DC59}"/>
              </a:ext>
            </a:extLst>
          </p:cNvPr>
          <p:cNvSpPr>
            <a:spLocks noGrp="1"/>
          </p:cNvSpPr>
          <p:nvPr>
            <p:ph type="title" hasCustomPrompt="1"/>
          </p:nvPr>
        </p:nvSpPr>
        <p:spPr>
          <a:xfrm>
            <a:off x="1460500" y="285749"/>
            <a:ext cx="9640222"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16116530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493602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userDrawn="1"/>
        </p:nvPicPr>
        <p:blipFill rotWithShape="1">
          <a:blip r:embed="rId2"/>
          <a:srcRect r="18358" b="18358"/>
          <a:stretch/>
        </p:blipFill>
        <p:spPr>
          <a:xfrm>
            <a:off x="0" y="12806"/>
            <a:ext cx="12192001"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8" name="Title 1">
            <a:extLst>
              <a:ext uri="{FF2B5EF4-FFF2-40B4-BE49-F238E27FC236}">
                <a16:creationId xmlns:a16="http://schemas.microsoft.com/office/drawing/2014/main" id="{358D7BF6-1D65-4E7A-9C59-DAE5A9E012EA}"/>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a:t>DIVIDER </a:t>
            </a:r>
            <a:br>
              <a:rPr lang="en-US"/>
            </a:br>
            <a:r>
              <a:rPr lang="en-US"/>
              <a:t>SLIDE</a:t>
            </a:r>
          </a:p>
        </p:txBody>
      </p:sp>
    </p:spTree>
    <p:extLst>
      <p:ext uri="{BB962C8B-B14F-4D97-AF65-F5344CB8AC3E}">
        <p14:creationId xmlns:p14="http://schemas.microsoft.com/office/powerpoint/2010/main" val="20511740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FE8591C-3B1F-44E1-A42E-A3AC8A8A205B}"/>
              </a:ext>
            </a:extLst>
          </p:cNvPr>
          <p:cNvSpPr>
            <a:spLocks noGrp="1"/>
          </p:cNvSpPr>
          <p:nvPr>
            <p:ph type="body" sz="quarter" idx="21"/>
          </p:nvPr>
        </p:nvSpPr>
        <p:spPr>
          <a:xfrm>
            <a:off x="12418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Myriad Pro" panose="020B0503030403020204" charset="0"/>
              </a:defRPr>
            </a:lvl1pPr>
            <a:lvl2pPr>
              <a:defRPr sz="1400"/>
            </a:lvl2pPr>
            <a:lvl3pPr>
              <a:defRPr sz="1400"/>
            </a:lvl3pPr>
            <a:lvl4pPr>
              <a:defRPr sz="1400"/>
            </a:lvl4pPr>
            <a:lvl5pPr>
              <a:defRPr sz="1400"/>
            </a:lvl5pPr>
          </a:lstStyle>
          <a:p>
            <a:pPr lvl="0"/>
            <a:r>
              <a:rPr lang="en-US"/>
              <a:t>Click to edit Master text styles</a:t>
            </a:r>
          </a:p>
        </p:txBody>
      </p:sp>
      <p:sp>
        <p:nvSpPr>
          <p:cNvPr id="13" name="Text Placeholder 2">
            <a:extLst>
              <a:ext uri="{FF2B5EF4-FFF2-40B4-BE49-F238E27FC236}">
                <a16:creationId xmlns:a16="http://schemas.microsoft.com/office/drawing/2014/main" id="{890AE688-298B-43F9-A005-A851AF63806D}"/>
              </a:ext>
            </a:extLst>
          </p:cNvPr>
          <p:cNvSpPr>
            <a:spLocks noGrp="1"/>
          </p:cNvSpPr>
          <p:nvPr>
            <p:ph type="body" sz="quarter" idx="22"/>
          </p:nvPr>
        </p:nvSpPr>
        <p:spPr>
          <a:xfrm>
            <a:off x="41516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Myriad Pro" panose="020B0503030403020204" charset="0"/>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7664071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1233487"/>
            <a:ext cx="5702669" cy="2634319"/>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Text Placeholder 2">
            <a:extLst>
              <a:ext uri="{FF2B5EF4-FFF2-40B4-BE49-F238E27FC236}">
                <a16:creationId xmlns:a16="http://schemas.microsoft.com/office/drawing/2014/main" id="{B476B952-CB7D-4CB8-BAAB-1C2B031D5D73}"/>
              </a:ext>
            </a:extLst>
          </p:cNvPr>
          <p:cNvSpPr>
            <a:spLocks noGrp="1"/>
          </p:cNvSpPr>
          <p:nvPr>
            <p:ph type="body" sz="quarter" idx="23"/>
          </p:nvPr>
        </p:nvSpPr>
        <p:spPr>
          <a:xfrm>
            <a:off x="1241880" y="3956051"/>
            <a:ext cx="5695863" cy="228123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29385343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tx1"/>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13" name="Title 1">
            <a:extLst>
              <a:ext uri="{FF2B5EF4-FFF2-40B4-BE49-F238E27FC236}">
                <a16:creationId xmlns:a16="http://schemas.microsoft.com/office/drawing/2014/main" id="{2777D703-7FE8-4629-88AC-662840828BD5}"/>
              </a:ext>
            </a:extLst>
          </p:cNvPr>
          <p:cNvSpPr>
            <a:spLocks noGrp="1"/>
          </p:cNvSpPr>
          <p:nvPr>
            <p:ph type="title" hasCustomPrompt="1"/>
          </p:nvPr>
        </p:nvSpPr>
        <p:spPr>
          <a:xfrm>
            <a:off x="1460499" y="206374"/>
            <a:ext cx="10107613"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925559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rgbClr val="BF3734"/>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0F3BB781-1B90-4DD9-944E-F930F9C9C3A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7102353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524319"/>
      </p:ext>
    </p:extLst>
  </p:cSld>
  <p:clrMapOvr>
    <a:masterClrMapping/>
  </p:clrMapOvr>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01242"/>
      </p:ext>
    </p:extLst>
  </p:cSld>
  <p:clrMapOvr>
    <a:masterClrMapping/>
  </p:clrMapOvr>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dirty="0"/>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286268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dirty="0">
                <a:solidFill>
                  <a:schemeClr val="tx1"/>
                </a:solidFill>
              </a:rPr>
              <a:t>Click to edit Master title style</a:t>
            </a:r>
          </a:p>
        </p:txBody>
      </p:sp>
      <p:pic>
        <p:nvPicPr>
          <p:cNvPr id="2" name="Picture 1" descr="A red square with white text&#10;&#10;Description automatically generated">
            <a:extLst>
              <a:ext uri="{FF2B5EF4-FFF2-40B4-BE49-F238E27FC236}">
                <a16:creationId xmlns:a16="http://schemas.microsoft.com/office/drawing/2014/main" id="{DA1C43E8-0A5E-FD2D-1E5B-70F8363F9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7217179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2987952482"/>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354271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534155081"/>
      </p:ext>
    </p:extLst>
  </p:cSld>
  <p:clrMapOvr>
    <a:masterClrMapping/>
  </p:clrMapOvr>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599001"/>
      </p:ext>
    </p:extLst>
  </p:cSld>
  <p:clrMapOvr>
    <a:masterClrMapping/>
  </p:clrMapOvr>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19137553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p>
            <a:fld id="{E86F5778-8AD6-4843-B1B9-A30F7632D4C3}" type="datetimeFigureOut">
              <a:rPr lang="en-GB" smtClean="0"/>
              <a:t>04/06/2025</a:t>
            </a:fld>
            <a:endParaRPr lang="en-GB"/>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40534081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985693593"/>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 name="Picture 1" descr="A red and black line&#10;&#10;Description automatically generated">
            <a:extLst>
              <a:ext uri="{FF2B5EF4-FFF2-40B4-BE49-F238E27FC236}">
                <a16:creationId xmlns:a16="http://schemas.microsoft.com/office/drawing/2014/main" id="{B3AC63FE-340C-922D-5C14-B7883EF17EB4}"/>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1849369992"/>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A red and black line&#10;&#10;Description automatically generated">
            <a:extLst>
              <a:ext uri="{FF2B5EF4-FFF2-40B4-BE49-F238E27FC236}">
                <a16:creationId xmlns:a16="http://schemas.microsoft.com/office/drawing/2014/main" id="{17A323A5-E7B0-5D62-BC6E-EB17D07A563B}"/>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818245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bg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59511434"/>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2635183396"/>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2848287243"/>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9130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2235200"/>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378491196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6" name="Title 1">
            <a:extLst>
              <a:ext uri="{FF2B5EF4-FFF2-40B4-BE49-F238E27FC236}">
                <a16:creationId xmlns:a16="http://schemas.microsoft.com/office/drawing/2014/main" id="{3629FE6B-C0DC-4F0F-AD57-2FC219DFB7A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754257606"/>
      </p:ext>
    </p:extLst>
  </p:cSld>
  <p:clrMapOvr>
    <a:masterClrMapping/>
  </p:clrMapOvr>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dirty="0">
              <a:latin typeface="Aptos" panose="020B0004020202020204" pitchFamily="34" charset="0"/>
            </a:endParaRP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107368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dirty="0">
                <a:solidFill>
                  <a:schemeClr val="tx1"/>
                </a:solidFill>
              </a:rPr>
              <a:t>Click to edit Master title style</a:t>
            </a:r>
          </a:p>
        </p:txBody>
      </p:sp>
      <p:pic>
        <p:nvPicPr>
          <p:cNvPr id="2" name="Picture 1" descr="A red square with white text&#10;&#10;Description automatically generated">
            <a:extLst>
              <a:ext uri="{FF2B5EF4-FFF2-40B4-BE49-F238E27FC236}">
                <a16:creationId xmlns:a16="http://schemas.microsoft.com/office/drawing/2014/main" id="{DA1C43E8-0A5E-FD2D-1E5B-70F8363F9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17896611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3123045151"/>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endParaRPr lang="en-US" dirty="0"/>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Tree>
    <p:extLst>
      <p:ext uri="{BB962C8B-B14F-4D97-AF65-F5344CB8AC3E}">
        <p14:creationId xmlns:p14="http://schemas.microsoft.com/office/powerpoint/2010/main" val="496674852"/>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921436"/>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36006864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lvl1pPr>
              <a:defRPr>
                <a:latin typeface="Aptos" panose="020B0004020202020204" pitchFamily="34" charset="0"/>
              </a:defRPr>
            </a:lvl1pPr>
          </a:lstStyle>
          <a:p>
            <a:fld id="{CEA7E6DE-C76C-4291-82CD-D355CA0EB346}" type="datetimeFigureOut">
              <a:rPr lang="en-GB" smtClean="0"/>
              <a:pPr/>
              <a:t>04/06/2025</a:t>
            </a:fld>
            <a:endParaRPr lang="en-GB" dirty="0"/>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lvl1pPr>
              <a:defRPr>
                <a:latin typeface="Aptos" panose="020B0004020202020204" pitchFamily="34" charset="0"/>
              </a:defRPr>
            </a:lvl1pPr>
          </a:lstStyle>
          <a:p>
            <a:endParaRPr lang="en-GB" dirty="0"/>
          </a:p>
        </p:txBody>
      </p:sp>
    </p:spTree>
    <p:extLst>
      <p:ext uri="{BB962C8B-B14F-4D97-AF65-F5344CB8AC3E}">
        <p14:creationId xmlns:p14="http://schemas.microsoft.com/office/powerpoint/2010/main" val="4535498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7996548" y="1196431"/>
            <a:ext cx="591930" cy="481495"/>
          </a:xfrm>
          <a:prstGeom prst="rect">
            <a:avLst/>
          </a:prstGeom>
          <a:solidFill>
            <a:schemeClr val="bg1"/>
          </a:solidFill>
        </p:spPr>
      </p:pic>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1959864" y="1428679"/>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red and black line&#10;&#10;Description automatically generated">
            <a:extLst>
              <a:ext uri="{FF2B5EF4-FFF2-40B4-BE49-F238E27FC236}">
                <a16:creationId xmlns:a16="http://schemas.microsoft.com/office/drawing/2014/main" id="{834DB0C3-8173-29C6-564F-97F0691D25FD}"/>
              </a:ext>
            </a:extLst>
          </p:cNvPr>
          <p:cNvPicPr>
            <a:picLocks noChangeAspect="1"/>
          </p:cNvPicPr>
          <p:nvPr/>
        </p:nvPicPr>
        <p:blipFill rotWithShape="1">
          <a:blip r:embed="rId4"/>
          <a:srcRect l="38819" b="68470"/>
          <a:stretch/>
        </p:blipFill>
        <p:spPr>
          <a:xfrm>
            <a:off x="-91565" y="4740134"/>
            <a:ext cx="4195762" cy="2162316"/>
          </a:xfrm>
          <a:prstGeom prst="rect">
            <a:avLst/>
          </a:prstGeom>
        </p:spPr>
      </p:pic>
    </p:spTree>
    <p:extLst>
      <p:ext uri="{BB962C8B-B14F-4D97-AF65-F5344CB8AC3E}">
        <p14:creationId xmlns:p14="http://schemas.microsoft.com/office/powerpoint/2010/main" val="1514217828"/>
      </p:ext>
    </p:extLst>
  </p:cSld>
  <p:clrMapOvr>
    <a:masterClrMapping/>
  </p:clrMapOvr>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 name="Picture 1" descr="A red and black line&#10;&#10;Description automatically generated">
            <a:extLst>
              <a:ext uri="{FF2B5EF4-FFF2-40B4-BE49-F238E27FC236}">
                <a16:creationId xmlns:a16="http://schemas.microsoft.com/office/drawing/2014/main" id="{B3AC63FE-340C-922D-5C14-B7883EF17EB4}"/>
              </a:ext>
            </a:extLst>
          </p:cNvPr>
          <p:cNvPicPr>
            <a:picLocks noChangeAspect="1"/>
          </p:cNvPicPr>
          <p:nvPr/>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3396479661"/>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Blank">
    <p:bg>
      <p:bgPr>
        <a:solidFill>
          <a:schemeClr val="tx1"/>
        </a:solidFill>
        <a:effectLst/>
      </p:bgPr>
    </p:bg>
    <p:spTree>
      <p:nvGrpSpPr>
        <p:cNvPr id="1" name=""/>
        <p:cNvGrpSpPr/>
        <p:nvPr/>
      </p:nvGrpSpPr>
      <p:grpSpPr>
        <a:xfrm>
          <a:off x="0" y="0"/>
          <a:ext cx="0" cy="0"/>
          <a:chOff x="0" y="0"/>
          <a:chExt cx="0" cy="0"/>
        </a:xfrm>
      </p:grpSpPr>
      <p:pic>
        <p:nvPicPr>
          <p:cNvPr id="5" name="Picture 4" descr="A red and black line&#10;&#10;Description automatically generated">
            <a:extLst>
              <a:ext uri="{FF2B5EF4-FFF2-40B4-BE49-F238E27FC236}">
                <a16:creationId xmlns:a16="http://schemas.microsoft.com/office/drawing/2014/main" id="{17A323A5-E7B0-5D62-BC6E-EB17D07A563B}"/>
              </a:ext>
            </a:extLst>
          </p:cNvPr>
          <p:cNvPicPr>
            <a:picLocks noChangeAspect="1"/>
          </p:cNvPicPr>
          <p:nvPr/>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3426796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31792467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bg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978985957"/>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srcRect/>
          <a:stretch/>
        </p:blipFill>
        <p:spPr>
          <a:xfrm>
            <a:off x="1421400" y="1537260"/>
            <a:ext cx="4320000" cy="4320000"/>
          </a:xfrm>
          <a:prstGeom prst="rect">
            <a:avLst/>
          </a:prstGeom>
        </p:spPr>
      </p:pic>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srcRect l="23413" t="27078" r="24604" b="27982"/>
          <a:stretch/>
        </p:blipFill>
        <p:spPr>
          <a:xfrm>
            <a:off x="3285435" y="1296512"/>
            <a:ext cx="591930" cy="481495"/>
          </a:xfrm>
          <a:prstGeom prst="rect">
            <a:avLst/>
          </a:prstGeom>
          <a:solidFill>
            <a:schemeClr val="tx1"/>
          </a:solidFill>
        </p:spPr>
      </p:pic>
      <p:pic>
        <p:nvPicPr>
          <p:cNvPr id="8" name="Picture 7" descr="A red and black line&#10;&#10;Description automatically generated">
            <a:extLst>
              <a:ext uri="{FF2B5EF4-FFF2-40B4-BE49-F238E27FC236}">
                <a16:creationId xmlns:a16="http://schemas.microsoft.com/office/drawing/2014/main" id="{1944A979-DB58-BD6A-263C-04830655E567}"/>
              </a:ext>
            </a:extLst>
          </p:cNvPr>
          <p:cNvPicPr>
            <a:picLocks noChangeAspect="1"/>
          </p:cNvPicPr>
          <p:nvPr/>
        </p:nvPicPr>
        <p:blipFill rotWithShape="1">
          <a:blip r:embed="rId4"/>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4250201713"/>
      </p:ext>
    </p:extLst>
  </p:cSld>
  <p:clrMapOvr>
    <a:masterClrMapping/>
  </p:clrMapOvr>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321454338"/>
      </p:ext>
    </p:extLst>
  </p:cSld>
  <p:clrMapOvr>
    <a:masterClrMapping/>
  </p:clrMapOvr>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dirty="0"/>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331503413"/>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923324365"/>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dirty="0"/>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dirty="0"/>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dirty="0"/>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34613" y="17688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617777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3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Aptos" panose="020B0004020202020204" pitchFamily="34" charset="0"/>
              </a:defRPr>
            </a:lvl1pPr>
          </a:lstStyle>
          <a:p>
            <a:r>
              <a:rPr lang="en-US" dirty="0"/>
              <a:t>Click icon to add picture</a:t>
            </a:r>
            <a:endParaRPr lang="en-GB" dirty="0"/>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Aptos" panose="020B0004020202020204" pitchFamily="34" charset="0"/>
              </a:defRPr>
            </a:lvl1pPr>
          </a:lstStyle>
          <a:p>
            <a:r>
              <a:rPr lang="en-US" dirty="0"/>
              <a:t>Click icon to add picture</a:t>
            </a:r>
            <a:endParaRPr lang="en-GB" dirty="0"/>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Aptos" panose="020B0004020202020204" pitchFamily="34" charset="0"/>
              </a:defRPr>
            </a:lvl1pPr>
          </a:lstStyle>
          <a:p>
            <a:r>
              <a:rPr lang="en-US" dirty="0"/>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186979994"/>
      </p:ext>
    </p:extLst>
  </p:cSld>
  <p:clrMapOvr>
    <a:masterClrMapping/>
  </p:clrMapOvr>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178427"/>
            <a:ext cx="11157819" cy="231007"/>
          </a:xfrm>
          <a:prstGeom prst="rect">
            <a:avLst/>
          </a:prstGeom>
        </p:spPr>
        <p:txBody>
          <a:bodyPr wrap="none" lIns="0" tIns="0" rIns="0" bIns="0" anchor="ctr">
            <a:noAutofit/>
          </a:bodyPr>
          <a:lstStyle>
            <a:lvl1pPr marL="0" indent="0" algn="l">
              <a:buNone/>
              <a:defRPr sz="2133" b="0" baseline="0">
                <a:solidFill>
                  <a:schemeClr val="tx1">
                    <a:lumMod val="75000"/>
                    <a:lumOff val="25000"/>
                  </a:schemeClr>
                </a:solidFill>
                <a:latin typeface="Aptos" panose="020B0004020202020204" pitchFamily="34" charset="0"/>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3" name="Title 2"/>
          <p:cNvSpPr>
            <a:spLocks noGrp="1"/>
          </p:cNvSpPr>
          <p:nvPr>
            <p:ph type="title"/>
          </p:nvPr>
        </p:nvSpPr>
        <p:spPr>
          <a:xfrm>
            <a:off x="508000" y="455085"/>
            <a:ext cx="11157819" cy="660511"/>
          </a:xfrm>
          <a:prstGeom prst="rect">
            <a:avLst/>
          </a:prstGeom>
        </p:spPr>
        <p:txBody>
          <a:bodyPr lIns="0" tIns="0" rIns="0" bIns="0" anchor="ctr"/>
          <a:lstStyle>
            <a:lvl1pPr algn="l">
              <a:defRPr sz="48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52331663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1667-3C9C-2441-995B-C89B54B99C5D}"/>
              </a:ext>
            </a:extLst>
          </p:cNvPr>
          <p:cNvSpPr>
            <a:spLocks noGrp="1"/>
          </p:cNvSpPr>
          <p:nvPr>
            <p:ph type="title" hasCustomPrompt="1"/>
          </p:nvPr>
        </p:nvSpPr>
        <p:spPr>
          <a:xfrm>
            <a:off x="549964" y="883227"/>
            <a:ext cx="10797486" cy="649875"/>
          </a:xfrm>
        </p:spPr>
        <p:txBody>
          <a:bodyPr wrap="none" anchor="ctr">
            <a:noAutofit/>
          </a:bodyPr>
          <a:lstStyle>
            <a:lvl1pPr>
              <a:defRPr sz="10000">
                <a:solidFill>
                  <a:srgbClr val="BE1034"/>
                </a:solidFill>
              </a:defRPr>
            </a:lvl1pPr>
          </a:lstStyle>
          <a:p>
            <a:r>
              <a:rPr lang="en-GB" dirty="0"/>
              <a:t>IN PICTURES</a:t>
            </a:r>
            <a:endParaRPr lang="en-US" dirty="0"/>
          </a:p>
        </p:txBody>
      </p:sp>
      <p:sp>
        <p:nvSpPr>
          <p:cNvPr id="4" name="Date Placeholder 3">
            <a:extLst>
              <a:ext uri="{FF2B5EF4-FFF2-40B4-BE49-F238E27FC236}">
                <a16:creationId xmlns:a16="http://schemas.microsoft.com/office/drawing/2014/main" id="{F121C16E-E9BA-C04B-AEB7-1444395D9565}"/>
              </a:ext>
            </a:extLst>
          </p:cNvPr>
          <p:cNvSpPr>
            <a:spLocks noGrp="1"/>
          </p:cNvSpPr>
          <p:nvPr>
            <p:ph type="dt" sz="half" idx="10"/>
          </p:nvPr>
        </p:nvSpPr>
        <p:spPr/>
        <p:txBody>
          <a:bodyPr/>
          <a:lstStyle>
            <a:lvl1pPr>
              <a:defRPr>
                <a:latin typeface="Aptos" panose="020B0004020202020204" pitchFamily="34" charset="0"/>
              </a:defRPr>
            </a:lvl1pPr>
          </a:lstStyle>
          <a:p>
            <a:fld id="{36E1C233-4000-2B43-B533-CE41873C65B7}" type="datetimeFigureOut">
              <a:rPr lang="en-US" smtClean="0"/>
              <a:pPr/>
              <a:t>6/4/2025</a:t>
            </a:fld>
            <a:endParaRPr lang="en-US"/>
          </a:p>
        </p:txBody>
      </p:sp>
      <p:sp>
        <p:nvSpPr>
          <p:cNvPr id="5" name="Footer Placeholder 4">
            <a:extLst>
              <a:ext uri="{FF2B5EF4-FFF2-40B4-BE49-F238E27FC236}">
                <a16:creationId xmlns:a16="http://schemas.microsoft.com/office/drawing/2014/main" id="{AD0EBE9E-730F-5644-8C9E-BD9C7D277AAC}"/>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C348AD6F-8790-4447-B1BB-5B006E18B036}"/>
              </a:ext>
            </a:extLst>
          </p:cNvPr>
          <p:cNvSpPr>
            <a:spLocks noGrp="1"/>
          </p:cNvSpPr>
          <p:nvPr>
            <p:ph type="sldNum" sz="quarter" idx="12"/>
          </p:nvPr>
        </p:nvSpPr>
        <p:spPr/>
        <p:txBody>
          <a:bodyPr/>
          <a:lstStyle>
            <a:lvl1pPr>
              <a:defRPr>
                <a:latin typeface="Aptos" panose="020B0004020202020204" pitchFamily="34" charset="0"/>
              </a:defRPr>
            </a:lvl1pPr>
          </a:lstStyle>
          <a:p>
            <a:fld id="{A703B4F6-47C0-6D4B-907A-ABF9A2820466}" type="slidenum">
              <a:rPr lang="en-US" smtClean="0"/>
              <a:pPr/>
              <a:t>‹#›</a:t>
            </a:fld>
            <a:endParaRPr lang="en-US"/>
          </a:p>
        </p:txBody>
      </p:sp>
      <p:sp>
        <p:nvSpPr>
          <p:cNvPr id="8" name="Picture Placeholder 7">
            <a:extLst>
              <a:ext uri="{FF2B5EF4-FFF2-40B4-BE49-F238E27FC236}">
                <a16:creationId xmlns:a16="http://schemas.microsoft.com/office/drawing/2014/main" id="{4481F88B-42E6-3D4C-A599-567896E26408}"/>
              </a:ext>
            </a:extLst>
          </p:cNvPr>
          <p:cNvSpPr>
            <a:spLocks noGrp="1"/>
          </p:cNvSpPr>
          <p:nvPr>
            <p:ph type="pic" sz="quarter" idx="13"/>
          </p:nvPr>
        </p:nvSpPr>
        <p:spPr>
          <a:xfrm>
            <a:off x="549965" y="2192483"/>
            <a:ext cx="4136336" cy="3783600"/>
          </a:xfrm>
        </p:spPr>
        <p:txBody>
          <a:bodyPr/>
          <a:lstStyle/>
          <a:p>
            <a:r>
              <a:rPr lang="en-US"/>
              <a:t>Click icon to add picture</a:t>
            </a:r>
          </a:p>
        </p:txBody>
      </p:sp>
      <p:sp>
        <p:nvSpPr>
          <p:cNvPr id="24" name="Rectangle 23">
            <a:extLst>
              <a:ext uri="{FF2B5EF4-FFF2-40B4-BE49-F238E27FC236}">
                <a16:creationId xmlns:a16="http://schemas.microsoft.com/office/drawing/2014/main" id="{FC1B278E-060E-EC4C-927C-96F66FAC3058}"/>
              </a:ext>
            </a:extLst>
          </p:cNvPr>
          <p:cNvSpPr/>
          <p:nvPr userDrawn="1"/>
        </p:nvSpPr>
        <p:spPr>
          <a:xfrm>
            <a:off x="4229100" y="4291014"/>
            <a:ext cx="3276600" cy="1850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7" name="Picture Placeholder 16">
            <a:extLst>
              <a:ext uri="{FF2B5EF4-FFF2-40B4-BE49-F238E27FC236}">
                <a16:creationId xmlns:a16="http://schemas.microsoft.com/office/drawing/2014/main" id="{9D414837-8324-524E-8660-11332612B243}"/>
              </a:ext>
            </a:extLst>
          </p:cNvPr>
          <p:cNvSpPr>
            <a:spLocks noGrp="1"/>
          </p:cNvSpPr>
          <p:nvPr>
            <p:ph type="pic" sz="quarter" idx="14"/>
          </p:nvPr>
        </p:nvSpPr>
        <p:spPr>
          <a:xfrm>
            <a:off x="4416136" y="4476750"/>
            <a:ext cx="3089565" cy="1498600"/>
          </a:xfrm>
          <a:ln w="152400">
            <a:noFill/>
          </a:ln>
        </p:spPr>
        <p:txBody>
          <a:bodyPr/>
          <a:lstStyle/>
          <a:p>
            <a:r>
              <a:rPr lang="en-US"/>
              <a:t>Click icon to add picture</a:t>
            </a:r>
          </a:p>
        </p:txBody>
      </p:sp>
      <p:sp>
        <p:nvSpPr>
          <p:cNvPr id="19" name="Picture Placeholder 18">
            <a:extLst>
              <a:ext uri="{FF2B5EF4-FFF2-40B4-BE49-F238E27FC236}">
                <a16:creationId xmlns:a16="http://schemas.microsoft.com/office/drawing/2014/main" id="{3358DB92-E15C-3A4E-8282-24E0DB58B657}"/>
              </a:ext>
            </a:extLst>
          </p:cNvPr>
          <p:cNvSpPr>
            <a:spLocks noGrp="1"/>
          </p:cNvSpPr>
          <p:nvPr>
            <p:ph type="pic" sz="quarter" idx="15"/>
          </p:nvPr>
        </p:nvSpPr>
        <p:spPr>
          <a:xfrm>
            <a:off x="7699664" y="3876820"/>
            <a:ext cx="3930361" cy="2098530"/>
          </a:xfrm>
        </p:spPr>
        <p:txBody>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5824C544-84A4-474E-A254-423A85EF9BDC}"/>
              </a:ext>
            </a:extLst>
          </p:cNvPr>
          <p:cNvSpPr>
            <a:spLocks noGrp="1"/>
          </p:cNvSpPr>
          <p:nvPr>
            <p:ph type="pic" sz="quarter" idx="16"/>
          </p:nvPr>
        </p:nvSpPr>
        <p:spPr>
          <a:xfrm>
            <a:off x="4903788" y="2192484"/>
            <a:ext cx="2601912" cy="2098530"/>
          </a:xfrm>
        </p:spPr>
        <p:txBody>
          <a:bodyPr/>
          <a:lstStyle/>
          <a:p>
            <a:r>
              <a:rPr lang="en-US"/>
              <a:t>Click icon to add picture</a:t>
            </a:r>
          </a:p>
        </p:txBody>
      </p:sp>
      <p:sp>
        <p:nvSpPr>
          <p:cNvPr id="23" name="Picture Placeholder 22">
            <a:extLst>
              <a:ext uri="{FF2B5EF4-FFF2-40B4-BE49-F238E27FC236}">
                <a16:creationId xmlns:a16="http://schemas.microsoft.com/office/drawing/2014/main" id="{2A5C5CCB-499F-754C-9C13-5C367C60EA72}"/>
              </a:ext>
            </a:extLst>
          </p:cNvPr>
          <p:cNvSpPr>
            <a:spLocks noGrp="1"/>
          </p:cNvSpPr>
          <p:nvPr>
            <p:ph type="pic" sz="quarter" idx="17"/>
          </p:nvPr>
        </p:nvSpPr>
        <p:spPr>
          <a:xfrm>
            <a:off x="7710488" y="2192338"/>
            <a:ext cx="3919537" cy="1497012"/>
          </a:xfrm>
        </p:spPr>
        <p:txBody>
          <a:bodyPr/>
          <a:lstStyle/>
          <a:p>
            <a:r>
              <a:rPr lang="en-US"/>
              <a:t>Click icon to add picture</a:t>
            </a:r>
          </a:p>
        </p:txBody>
      </p:sp>
      <p:sp>
        <p:nvSpPr>
          <p:cNvPr id="25" name="Rectangle 24">
            <a:extLst>
              <a:ext uri="{FF2B5EF4-FFF2-40B4-BE49-F238E27FC236}">
                <a16:creationId xmlns:a16="http://schemas.microsoft.com/office/drawing/2014/main" id="{2790171D-00CA-5D44-B379-7D0D01901518}"/>
              </a:ext>
            </a:extLst>
          </p:cNvPr>
          <p:cNvSpPr/>
          <p:nvPr userDrawn="1"/>
        </p:nvSpPr>
        <p:spPr>
          <a:xfrm>
            <a:off x="549964" y="5299364"/>
            <a:ext cx="2224409" cy="464270"/>
          </a:xfrm>
          <a:prstGeom prst="rect">
            <a:avLst/>
          </a:prstGeom>
          <a:solidFill>
            <a:srgbClr val="4CA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6" name="Rectangle 25">
            <a:extLst>
              <a:ext uri="{FF2B5EF4-FFF2-40B4-BE49-F238E27FC236}">
                <a16:creationId xmlns:a16="http://schemas.microsoft.com/office/drawing/2014/main" id="{78D7A3ED-77E3-6F4D-B077-DFF9A132380C}"/>
              </a:ext>
            </a:extLst>
          </p:cNvPr>
          <p:cNvSpPr/>
          <p:nvPr userDrawn="1"/>
        </p:nvSpPr>
        <p:spPr>
          <a:xfrm>
            <a:off x="4416135" y="5403621"/>
            <a:ext cx="1724893" cy="360013"/>
          </a:xfrm>
          <a:prstGeom prst="rect">
            <a:avLst/>
          </a:prstGeom>
          <a:solidFill>
            <a:srgbClr val="90C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7" name="Rectangle 26">
            <a:extLst>
              <a:ext uri="{FF2B5EF4-FFF2-40B4-BE49-F238E27FC236}">
                <a16:creationId xmlns:a16="http://schemas.microsoft.com/office/drawing/2014/main" id="{BD7A2C04-1668-5D42-997A-2E308E850713}"/>
              </a:ext>
            </a:extLst>
          </p:cNvPr>
          <p:cNvSpPr/>
          <p:nvPr userDrawn="1"/>
        </p:nvSpPr>
        <p:spPr>
          <a:xfrm>
            <a:off x="4903788" y="2348828"/>
            <a:ext cx="1712194" cy="360013"/>
          </a:xfrm>
          <a:prstGeom prst="rect">
            <a:avLst/>
          </a:prstGeom>
          <a:solidFill>
            <a:srgbClr val="E27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8" name="Rectangle 27">
            <a:extLst>
              <a:ext uri="{FF2B5EF4-FFF2-40B4-BE49-F238E27FC236}">
                <a16:creationId xmlns:a16="http://schemas.microsoft.com/office/drawing/2014/main" id="{9DE29635-8CFF-A84C-BF8B-0B961F9900FB}"/>
              </a:ext>
            </a:extLst>
          </p:cNvPr>
          <p:cNvSpPr/>
          <p:nvPr userDrawn="1"/>
        </p:nvSpPr>
        <p:spPr>
          <a:xfrm>
            <a:off x="7710488" y="5302899"/>
            <a:ext cx="2224409" cy="464270"/>
          </a:xfrm>
          <a:prstGeom prst="rect">
            <a:avLst/>
          </a:prstGeom>
          <a:solidFill>
            <a:srgbClr val="304C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9" name="Rectangle 28">
            <a:extLst>
              <a:ext uri="{FF2B5EF4-FFF2-40B4-BE49-F238E27FC236}">
                <a16:creationId xmlns:a16="http://schemas.microsoft.com/office/drawing/2014/main" id="{6FCD5DE8-46F4-4F4F-8BF3-27874B917696}"/>
              </a:ext>
            </a:extLst>
          </p:cNvPr>
          <p:cNvSpPr/>
          <p:nvPr userDrawn="1"/>
        </p:nvSpPr>
        <p:spPr>
          <a:xfrm>
            <a:off x="7710488" y="3145122"/>
            <a:ext cx="1880322" cy="392453"/>
          </a:xfrm>
          <a:prstGeom prst="rect">
            <a:avLst/>
          </a:prstGeom>
          <a:solidFill>
            <a:srgbClr val="BE1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3" name="Text Placeholder 6">
            <a:extLst>
              <a:ext uri="{FF2B5EF4-FFF2-40B4-BE49-F238E27FC236}">
                <a16:creationId xmlns:a16="http://schemas.microsoft.com/office/drawing/2014/main" id="{64B450D6-D04A-8844-8FCE-7FC444287A32}"/>
              </a:ext>
            </a:extLst>
          </p:cNvPr>
          <p:cNvSpPr>
            <a:spLocks noGrp="1"/>
          </p:cNvSpPr>
          <p:nvPr>
            <p:ph type="body" sz="quarter" idx="18" hasCustomPrompt="1"/>
          </p:nvPr>
        </p:nvSpPr>
        <p:spPr>
          <a:xfrm>
            <a:off x="653278" y="5362236"/>
            <a:ext cx="1868954" cy="338525"/>
          </a:xfrm>
        </p:spPr>
        <p:txBody>
          <a:bodyPr anchor="ctr" anchorCtr="0">
            <a:noAutofit/>
          </a:bodyPr>
          <a:lstStyle>
            <a:lvl1pPr marL="0" indent="0">
              <a:buNone/>
              <a:defRPr sz="2000" b="0" i="0">
                <a:solidFill>
                  <a:schemeClr val="bg1"/>
                </a:solidFill>
                <a:latin typeface="Langdon" pitchFamily="2" charset="0"/>
                <a:cs typeface="Arial" panose="020B0604020202020204" pitchFamily="34" charset="0"/>
              </a:defRPr>
            </a:lvl1pPr>
          </a:lstStyle>
          <a:p>
            <a:pPr lvl="0"/>
            <a:r>
              <a:rPr lang="en-GB" dirty="0"/>
              <a:t>COPY</a:t>
            </a:r>
            <a:endParaRPr lang="en-US" dirty="0"/>
          </a:p>
        </p:txBody>
      </p:sp>
      <p:sp>
        <p:nvSpPr>
          <p:cNvPr id="35" name="Text Placeholder 6">
            <a:extLst>
              <a:ext uri="{FF2B5EF4-FFF2-40B4-BE49-F238E27FC236}">
                <a16:creationId xmlns:a16="http://schemas.microsoft.com/office/drawing/2014/main" id="{B3BB5DF6-D533-6A4F-BEB6-CF9055777670}"/>
              </a:ext>
            </a:extLst>
          </p:cNvPr>
          <p:cNvSpPr>
            <a:spLocks noGrp="1"/>
          </p:cNvSpPr>
          <p:nvPr>
            <p:ph type="body" sz="quarter" idx="19" hasCustomPrompt="1"/>
          </p:nvPr>
        </p:nvSpPr>
        <p:spPr>
          <a:xfrm>
            <a:off x="7788139" y="5417304"/>
            <a:ext cx="1868954" cy="282352"/>
          </a:xfrm>
        </p:spPr>
        <p:txBody>
          <a:bodyPr anchor="ctr" anchorCtr="0">
            <a:noAutofit/>
          </a:bodyPr>
          <a:lstStyle>
            <a:lvl1pPr marL="0" indent="0">
              <a:buNone/>
              <a:defRPr sz="2000" b="0" i="0">
                <a:solidFill>
                  <a:schemeClr val="bg1"/>
                </a:solidFill>
                <a:latin typeface="Langdon" pitchFamily="2" charset="0"/>
                <a:cs typeface="Arial" panose="020B0604020202020204" pitchFamily="34" charset="0"/>
              </a:defRPr>
            </a:lvl1pPr>
          </a:lstStyle>
          <a:p>
            <a:pPr lvl="0"/>
            <a:r>
              <a:rPr lang="en-GB" dirty="0"/>
              <a:t>COPY</a:t>
            </a:r>
            <a:endParaRPr lang="en-US" dirty="0"/>
          </a:p>
        </p:txBody>
      </p:sp>
      <p:sp>
        <p:nvSpPr>
          <p:cNvPr id="36" name="Text Placeholder 6">
            <a:extLst>
              <a:ext uri="{FF2B5EF4-FFF2-40B4-BE49-F238E27FC236}">
                <a16:creationId xmlns:a16="http://schemas.microsoft.com/office/drawing/2014/main" id="{4F38C45D-B11E-484D-83AE-FD2D3C033BC7}"/>
              </a:ext>
            </a:extLst>
          </p:cNvPr>
          <p:cNvSpPr>
            <a:spLocks noGrp="1"/>
          </p:cNvSpPr>
          <p:nvPr>
            <p:ph type="body" sz="quarter" idx="20" hasCustomPrompt="1"/>
          </p:nvPr>
        </p:nvSpPr>
        <p:spPr>
          <a:xfrm>
            <a:off x="4491573" y="5440439"/>
            <a:ext cx="1604427" cy="254377"/>
          </a:xfrm>
        </p:spPr>
        <p:txBody>
          <a:bodyPr anchor="ctr" anchorCtr="0">
            <a:noAutofit/>
          </a:bodyPr>
          <a:lstStyle>
            <a:lvl1pPr marL="0" indent="0">
              <a:buNone/>
              <a:defRPr sz="2000" b="0" i="0">
                <a:solidFill>
                  <a:schemeClr val="bg1"/>
                </a:solidFill>
                <a:latin typeface="Langdon" pitchFamily="2" charset="0"/>
                <a:cs typeface="Arial" panose="020B0604020202020204" pitchFamily="34" charset="0"/>
              </a:defRPr>
            </a:lvl1pPr>
          </a:lstStyle>
          <a:p>
            <a:pPr lvl="0"/>
            <a:r>
              <a:rPr lang="en-GB" dirty="0"/>
              <a:t>COPY</a:t>
            </a:r>
            <a:endParaRPr lang="en-US" dirty="0"/>
          </a:p>
        </p:txBody>
      </p:sp>
      <p:sp>
        <p:nvSpPr>
          <p:cNvPr id="37" name="Text Placeholder 6">
            <a:extLst>
              <a:ext uri="{FF2B5EF4-FFF2-40B4-BE49-F238E27FC236}">
                <a16:creationId xmlns:a16="http://schemas.microsoft.com/office/drawing/2014/main" id="{46854432-FDCE-C84C-84D0-21FF29AF6527}"/>
              </a:ext>
            </a:extLst>
          </p:cNvPr>
          <p:cNvSpPr>
            <a:spLocks noGrp="1"/>
          </p:cNvSpPr>
          <p:nvPr>
            <p:ph type="body" sz="quarter" idx="21" hasCustomPrompt="1"/>
          </p:nvPr>
        </p:nvSpPr>
        <p:spPr>
          <a:xfrm>
            <a:off x="4964515" y="2430207"/>
            <a:ext cx="1651467" cy="193773"/>
          </a:xfrm>
        </p:spPr>
        <p:txBody>
          <a:bodyPr anchor="ctr" anchorCtr="0">
            <a:noAutofit/>
          </a:bodyPr>
          <a:lstStyle>
            <a:lvl1pPr marL="0" indent="0">
              <a:buNone/>
              <a:defRPr sz="2000" b="0" i="0">
                <a:solidFill>
                  <a:schemeClr val="bg1"/>
                </a:solidFill>
                <a:latin typeface="Langdon" pitchFamily="2" charset="0"/>
                <a:cs typeface="Arial" panose="020B0604020202020204" pitchFamily="34" charset="0"/>
              </a:defRPr>
            </a:lvl1pPr>
          </a:lstStyle>
          <a:p>
            <a:pPr lvl="0"/>
            <a:r>
              <a:rPr lang="en-GB" dirty="0"/>
              <a:t>COPY</a:t>
            </a:r>
            <a:endParaRPr lang="en-US" dirty="0"/>
          </a:p>
        </p:txBody>
      </p:sp>
      <p:sp>
        <p:nvSpPr>
          <p:cNvPr id="38" name="Text Placeholder 6">
            <a:extLst>
              <a:ext uri="{FF2B5EF4-FFF2-40B4-BE49-F238E27FC236}">
                <a16:creationId xmlns:a16="http://schemas.microsoft.com/office/drawing/2014/main" id="{DCEB7B98-486D-3A45-BA94-338C4AAD20FA}"/>
              </a:ext>
            </a:extLst>
          </p:cNvPr>
          <p:cNvSpPr>
            <a:spLocks noGrp="1"/>
          </p:cNvSpPr>
          <p:nvPr>
            <p:ph type="body" sz="quarter" idx="22" hasCustomPrompt="1"/>
          </p:nvPr>
        </p:nvSpPr>
        <p:spPr>
          <a:xfrm>
            <a:off x="7788139" y="3225800"/>
            <a:ext cx="1719928" cy="220133"/>
          </a:xfrm>
        </p:spPr>
        <p:txBody>
          <a:bodyPr anchor="ctr" anchorCtr="0">
            <a:noAutofit/>
          </a:bodyPr>
          <a:lstStyle>
            <a:lvl1pPr marL="0" indent="0">
              <a:buNone/>
              <a:defRPr sz="2000" b="0" i="0">
                <a:solidFill>
                  <a:schemeClr val="bg1"/>
                </a:solidFill>
                <a:latin typeface="Langdon" pitchFamily="2" charset="0"/>
                <a:cs typeface="Arial" panose="020B0604020202020204" pitchFamily="34" charset="0"/>
              </a:defRPr>
            </a:lvl1pPr>
          </a:lstStyle>
          <a:p>
            <a:pPr lvl="0"/>
            <a:r>
              <a:rPr lang="en-GB" dirty="0"/>
              <a:t>COPY</a:t>
            </a:r>
            <a:endParaRPr lang="en-US" dirty="0"/>
          </a:p>
        </p:txBody>
      </p:sp>
    </p:spTree>
    <p:extLst>
      <p:ext uri="{BB962C8B-B14F-4D97-AF65-F5344CB8AC3E}">
        <p14:creationId xmlns:p14="http://schemas.microsoft.com/office/powerpoint/2010/main" val="18609260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p:nvPr>
        </p:nvSpPr>
        <p:spPr>
          <a:xfrm>
            <a:off x="2459038" y="620713"/>
            <a:ext cx="8497887" cy="5616575"/>
          </a:xfrm>
        </p:spPr>
        <p:txBody>
          <a:bodyPr/>
          <a:lstStyle/>
          <a:p>
            <a:r>
              <a:rPr lang="en-US"/>
              <a:t>Click icon to add chart</a:t>
            </a:r>
          </a:p>
        </p:txBody>
      </p:sp>
      <p:sp>
        <p:nvSpPr>
          <p:cNvPr id="3" name="Title 1">
            <a:extLst>
              <a:ext uri="{FF2B5EF4-FFF2-40B4-BE49-F238E27FC236}">
                <a16:creationId xmlns:a16="http://schemas.microsoft.com/office/drawing/2014/main" id="{C2AB1C1A-C0C2-486F-82AC-6EBAA1330EE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4191077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874713" y="2426836"/>
            <a:ext cx="3007076" cy="3007076"/>
          </a:xfrm>
          <a:prstGeom prst="rect">
            <a:avLst/>
          </a:prstGeom>
        </p:spPr>
      </p:pic>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9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3">
            <a:extLst>
              <a:ext uri="{FF2B5EF4-FFF2-40B4-BE49-F238E27FC236}">
                <a16:creationId xmlns:a16="http://schemas.microsoft.com/office/drawing/2014/main" id="{5EFCC6EE-7017-4DA3-B4C5-4A261770C366}"/>
              </a:ext>
            </a:extLst>
          </p:cNvPr>
          <p:cNvSpPr>
            <a:spLocks noGrp="1"/>
          </p:cNvSpPr>
          <p:nvPr>
            <p:ph type="body" sz="quarter" idx="18"/>
          </p:nvPr>
        </p:nvSpPr>
        <p:spPr>
          <a:xfrm>
            <a:off x="4661270" y="2427289"/>
            <a:ext cx="2853435" cy="2842982"/>
          </a:xfrm>
        </p:spPr>
        <p:txBody>
          <a:bodyPr anchor="ctr">
            <a:normAutofit/>
          </a:bodyPr>
          <a:lstStyle>
            <a:lvl1pPr marL="0" indent="0" algn="ctr">
              <a:buNone/>
              <a:defRPr sz="1600"/>
            </a:lvl1pPr>
          </a:lstStyle>
          <a:p>
            <a:pPr lvl="0"/>
            <a:r>
              <a:rPr lang="en-US"/>
              <a:t>Click to edit Master text styles</a:t>
            </a:r>
          </a:p>
        </p:txBody>
      </p:sp>
      <p:sp>
        <p:nvSpPr>
          <p:cNvPr id="8" name="Text Placeholder 3">
            <a:extLst>
              <a:ext uri="{FF2B5EF4-FFF2-40B4-BE49-F238E27FC236}">
                <a16:creationId xmlns:a16="http://schemas.microsoft.com/office/drawing/2014/main" id="{89F2C65D-0425-4C18-82CA-ACE8DAD9437C}"/>
              </a:ext>
            </a:extLst>
          </p:cNvPr>
          <p:cNvSpPr>
            <a:spLocks noGrp="1"/>
          </p:cNvSpPr>
          <p:nvPr>
            <p:ph type="body" sz="quarter" idx="19"/>
          </p:nvPr>
        </p:nvSpPr>
        <p:spPr>
          <a:xfrm>
            <a:off x="908401" y="2427188"/>
            <a:ext cx="2840639" cy="2843082"/>
          </a:xfrm>
        </p:spPr>
        <p:txBody>
          <a:bodyPr anchor="ctr">
            <a:normAutofit/>
          </a:bodyPr>
          <a:lstStyle>
            <a:lvl1pPr marL="0" indent="0" algn="ctr">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3A5FB740-F4F3-48CB-8277-507D3CDB41C8}"/>
              </a:ext>
            </a:extLst>
          </p:cNvPr>
          <p:cNvSpPr>
            <a:spLocks noGrp="1"/>
          </p:cNvSpPr>
          <p:nvPr>
            <p:ph type="body" sz="quarter" idx="20"/>
          </p:nvPr>
        </p:nvSpPr>
        <p:spPr>
          <a:xfrm>
            <a:off x="8463852" y="2427288"/>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9314196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2235200"/>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638984737"/>
      </p:ext>
    </p:extLst>
  </p:cSld>
  <p:clrMapOvr>
    <a:masterClrMapping/>
  </p:clrMapOvr>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6096000" y="4720946"/>
            <a:ext cx="2268000" cy="1584000"/>
          </a:xfrm>
        </p:spPr>
        <p:txBody>
          <a:body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8457612" y="1333500"/>
            <a:ext cx="3487426" cy="1584000"/>
          </a:xfrm>
        </p:spPr>
        <p:txBody>
          <a:body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798536" y="1333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2990670"/>
            <a:ext cx="3487425" cy="331427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59563"/>
              <a:gd name="connsiteY0" fmla="*/ 0 h 4392614"/>
              <a:gd name="connsiteX1" fmla="*/ 4459534 w 6659563"/>
              <a:gd name="connsiteY1" fmla="*/ 0 h 4392614"/>
              <a:gd name="connsiteX2" fmla="*/ 4517231 w 6659563"/>
              <a:gd name="connsiteY2" fmla="*/ 0 h 4392614"/>
              <a:gd name="connsiteX3" fmla="*/ 6659563 w 6659563"/>
              <a:gd name="connsiteY3" fmla="*/ 1 h 4392614"/>
              <a:gd name="connsiteX4" fmla="*/ 6659563 w 6659563"/>
              <a:gd name="connsiteY4" fmla="*/ 2196307 h 4392614"/>
              <a:gd name="connsiteX5" fmla="*/ 6659563 w 6659563"/>
              <a:gd name="connsiteY5" fmla="*/ 2254251 h 4392614"/>
              <a:gd name="connsiteX6" fmla="*/ 6656815 w 6659563"/>
              <a:gd name="connsiteY6" fmla="*/ 2254251 h 4392614"/>
              <a:gd name="connsiteX7" fmla="*/ 6649570 w 6659563"/>
              <a:gd name="connsiteY7" fmla="*/ 2407011 h 4392614"/>
              <a:gd name="connsiteX8" fmla="*/ 4684474 w 6659563"/>
              <a:gd name="connsiteY8" fmla="*/ 4381275 h 4392614"/>
              <a:gd name="connsiteX9" fmla="*/ 4517231 w 6659563"/>
              <a:gd name="connsiteY9" fmla="*/ 4389706 h 4392614"/>
              <a:gd name="connsiteX10" fmla="*/ 4517231 w 6659563"/>
              <a:gd name="connsiteY10" fmla="*/ 4392613 h 4392614"/>
              <a:gd name="connsiteX11" fmla="*/ 4459553 w 6659563"/>
              <a:gd name="connsiteY11" fmla="*/ 4392613 h 4392614"/>
              <a:gd name="connsiteX12" fmla="*/ 4459534 w 6659563"/>
              <a:gd name="connsiteY12" fmla="*/ 4392614 h 4392614"/>
              <a:gd name="connsiteX13" fmla="*/ 4459515 w 6659563"/>
              <a:gd name="connsiteY13" fmla="*/ 4392613 h 4392614"/>
              <a:gd name="connsiteX14" fmla="*/ 0 w 6659563"/>
              <a:gd name="connsiteY14" fmla="*/ 4392613 h 4392614"/>
              <a:gd name="connsiteX15" fmla="*/ 0 w 6659563"/>
              <a:gd name="connsiteY15" fmla="*/ 2254251 h 4392614"/>
              <a:gd name="connsiteX16" fmla="*/ 0 w 6659563"/>
              <a:gd name="connsiteY16" fmla="*/ 1 h 4392614"/>
              <a:gd name="connsiteX17" fmla="*/ 0 w 6659563"/>
              <a:gd name="connsiteY17" fmla="*/ 0 h 4392614"/>
              <a:gd name="connsiteX0" fmla="*/ 0 w 6659563"/>
              <a:gd name="connsiteY0" fmla="*/ 0 h 4392614"/>
              <a:gd name="connsiteX1" fmla="*/ 4459534 w 6659563"/>
              <a:gd name="connsiteY1" fmla="*/ 0 h 4392614"/>
              <a:gd name="connsiteX2" fmla="*/ 6659563 w 6659563"/>
              <a:gd name="connsiteY2" fmla="*/ 1 h 4392614"/>
              <a:gd name="connsiteX3" fmla="*/ 6659563 w 6659563"/>
              <a:gd name="connsiteY3" fmla="*/ 2196307 h 4392614"/>
              <a:gd name="connsiteX4" fmla="*/ 6659563 w 6659563"/>
              <a:gd name="connsiteY4" fmla="*/ 2254251 h 4392614"/>
              <a:gd name="connsiteX5" fmla="*/ 6656815 w 6659563"/>
              <a:gd name="connsiteY5" fmla="*/ 2254251 h 4392614"/>
              <a:gd name="connsiteX6" fmla="*/ 6649570 w 6659563"/>
              <a:gd name="connsiteY6" fmla="*/ 2407011 h 4392614"/>
              <a:gd name="connsiteX7" fmla="*/ 4684474 w 6659563"/>
              <a:gd name="connsiteY7" fmla="*/ 4381275 h 4392614"/>
              <a:gd name="connsiteX8" fmla="*/ 4517231 w 6659563"/>
              <a:gd name="connsiteY8" fmla="*/ 4389706 h 4392614"/>
              <a:gd name="connsiteX9" fmla="*/ 4517231 w 6659563"/>
              <a:gd name="connsiteY9" fmla="*/ 4392613 h 4392614"/>
              <a:gd name="connsiteX10" fmla="*/ 4459553 w 6659563"/>
              <a:gd name="connsiteY10" fmla="*/ 4392613 h 4392614"/>
              <a:gd name="connsiteX11" fmla="*/ 4459534 w 6659563"/>
              <a:gd name="connsiteY11" fmla="*/ 4392614 h 4392614"/>
              <a:gd name="connsiteX12" fmla="*/ 4459515 w 6659563"/>
              <a:gd name="connsiteY12" fmla="*/ 4392613 h 4392614"/>
              <a:gd name="connsiteX13" fmla="*/ 0 w 6659563"/>
              <a:gd name="connsiteY13" fmla="*/ 4392613 h 4392614"/>
              <a:gd name="connsiteX14" fmla="*/ 0 w 6659563"/>
              <a:gd name="connsiteY14" fmla="*/ 2254251 h 4392614"/>
              <a:gd name="connsiteX15" fmla="*/ 0 w 6659563"/>
              <a:gd name="connsiteY15" fmla="*/ 1 h 4392614"/>
              <a:gd name="connsiteX16" fmla="*/ 0 w 6659563"/>
              <a:gd name="connsiteY16" fmla="*/ 0 h 4392614"/>
              <a:gd name="connsiteX0" fmla="*/ 0 w 6659563"/>
              <a:gd name="connsiteY0" fmla="*/ 0 h 4392614"/>
              <a:gd name="connsiteX1" fmla="*/ 6659563 w 6659563"/>
              <a:gd name="connsiteY1" fmla="*/ 1 h 4392614"/>
              <a:gd name="connsiteX2" fmla="*/ 6659563 w 6659563"/>
              <a:gd name="connsiteY2" fmla="*/ 2196307 h 4392614"/>
              <a:gd name="connsiteX3" fmla="*/ 6659563 w 6659563"/>
              <a:gd name="connsiteY3" fmla="*/ 2254251 h 4392614"/>
              <a:gd name="connsiteX4" fmla="*/ 6656815 w 6659563"/>
              <a:gd name="connsiteY4" fmla="*/ 2254251 h 4392614"/>
              <a:gd name="connsiteX5" fmla="*/ 6649570 w 6659563"/>
              <a:gd name="connsiteY5" fmla="*/ 2407011 h 4392614"/>
              <a:gd name="connsiteX6" fmla="*/ 4684474 w 6659563"/>
              <a:gd name="connsiteY6" fmla="*/ 4381275 h 4392614"/>
              <a:gd name="connsiteX7" fmla="*/ 4517231 w 6659563"/>
              <a:gd name="connsiteY7" fmla="*/ 4389706 h 4392614"/>
              <a:gd name="connsiteX8" fmla="*/ 4517231 w 6659563"/>
              <a:gd name="connsiteY8" fmla="*/ 4392613 h 4392614"/>
              <a:gd name="connsiteX9" fmla="*/ 4459553 w 6659563"/>
              <a:gd name="connsiteY9" fmla="*/ 4392613 h 4392614"/>
              <a:gd name="connsiteX10" fmla="*/ 4459534 w 6659563"/>
              <a:gd name="connsiteY10" fmla="*/ 4392614 h 4392614"/>
              <a:gd name="connsiteX11" fmla="*/ 4459515 w 6659563"/>
              <a:gd name="connsiteY11" fmla="*/ 4392613 h 4392614"/>
              <a:gd name="connsiteX12" fmla="*/ 0 w 6659563"/>
              <a:gd name="connsiteY12" fmla="*/ 4392613 h 4392614"/>
              <a:gd name="connsiteX13" fmla="*/ 0 w 6659563"/>
              <a:gd name="connsiteY13" fmla="*/ 2254251 h 4392614"/>
              <a:gd name="connsiteX14" fmla="*/ 0 w 6659563"/>
              <a:gd name="connsiteY14" fmla="*/ 1 h 4392614"/>
              <a:gd name="connsiteX15" fmla="*/ 0 w 6659563"/>
              <a:gd name="connsiteY15" fmla="*/ 0 h 4392614"/>
              <a:gd name="connsiteX0" fmla="*/ 0 w 6659563"/>
              <a:gd name="connsiteY0" fmla="*/ 0 h 6328918"/>
              <a:gd name="connsiteX1" fmla="*/ 6659563 w 6659563"/>
              <a:gd name="connsiteY1" fmla="*/ 1936305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 name="connsiteX0" fmla="*/ 0 w 6659563"/>
              <a:gd name="connsiteY0" fmla="*/ 0 h 6328918"/>
              <a:gd name="connsiteX1" fmla="*/ 6642275 w 6659563"/>
              <a:gd name="connsiteY1" fmla="*/ 17288 h 6328918"/>
              <a:gd name="connsiteX2" fmla="*/ 6659563 w 6659563"/>
              <a:gd name="connsiteY2" fmla="*/ 4132611 h 6328918"/>
              <a:gd name="connsiteX3" fmla="*/ 6659563 w 6659563"/>
              <a:gd name="connsiteY3" fmla="*/ 4190555 h 6328918"/>
              <a:gd name="connsiteX4" fmla="*/ 6656815 w 6659563"/>
              <a:gd name="connsiteY4" fmla="*/ 4190555 h 6328918"/>
              <a:gd name="connsiteX5" fmla="*/ 6649570 w 6659563"/>
              <a:gd name="connsiteY5" fmla="*/ 4343315 h 6328918"/>
              <a:gd name="connsiteX6" fmla="*/ 4684474 w 6659563"/>
              <a:gd name="connsiteY6" fmla="*/ 6317579 h 6328918"/>
              <a:gd name="connsiteX7" fmla="*/ 4517231 w 6659563"/>
              <a:gd name="connsiteY7" fmla="*/ 6326010 h 6328918"/>
              <a:gd name="connsiteX8" fmla="*/ 4517231 w 6659563"/>
              <a:gd name="connsiteY8" fmla="*/ 6328917 h 6328918"/>
              <a:gd name="connsiteX9" fmla="*/ 4459553 w 6659563"/>
              <a:gd name="connsiteY9" fmla="*/ 6328917 h 6328918"/>
              <a:gd name="connsiteX10" fmla="*/ 4459534 w 6659563"/>
              <a:gd name="connsiteY10" fmla="*/ 6328918 h 6328918"/>
              <a:gd name="connsiteX11" fmla="*/ 4459515 w 6659563"/>
              <a:gd name="connsiteY11" fmla="*/ 6328917 h 6328918"/>
              <a:gd name="connsiteX12" fmla="*/ 0 w 6659563"/>
              <a:gd name="connsiteY12" fmla="*/ 6328917 h 6328918"/>
              <a:gd name="connsiteX13" fmla="*/ 0 w 6659563"/>
              <a:gd name="connsiteY13" fmla="*/ 4190555 h 6328918"/>
              <a:gd name="connsiteX14" fmla="*/ 0 w 6659563"/>
              <a:gd name="connsiteY14" fmla="*/ 1936305 h 6328918"/>
              <a:gd name="connsiteX15" fmla="*/ 0 w 6659563"/>
              <a:gd name="connsiteY15" fmla="*/ 0 h 63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59563" h="6328918">
                <a:moveTo>
                  <a:pt x="0" y="0"/>
                </a:moveTo>
                <a:lnTo>
                  <a:pt x="6642275" y="17288"/>
                </a:lnTo>
                <a:cubicBezTo>
                  <a:pt x="6648038" y="1389062"/>
                  <a:pt x="6653800" y="2760837"/>
                  <a:pt x="6659563" y="4132611"/>
                </a:cubicBezTo>
                <a:lnTo>
                  <a:pt x="6659563" y="4190555"/>
                </a:lnTo>
                <a:lnTo>
                  <a:pt x="6656815" y="4190555"/>
                </a:lnTo>
                <a:lnTo>
                  <a:pt x="6649570" y="4343315"/>
                </a:lnTo>
                <a:cubicBezTo>
                  <a:pt x="6550397" y="5383488"/>
                  <a:pt x="5724516" y="6212136"/>
                  <a:pt x="4684474" y="6317579"/>
                </a:cubicBezTo>
                <a:lnTo>
                  <a:pt x="4517231" y="6326010"/>
                </a:lnTo>
                <a:lnTo>
                  <a:pt x="4517231" y="6328917"/>
                </a:lnTo>
                <a:lnTo>
                  <a:pt x="4459553" y="6328917"/>
                </a:lnTo>
                <a:cubicBezTo>
                  <a:pt x="4459547" y="6328917"/>
                  <a:pt x="4459540" y="6328918"/>
                  <a:pt x="4459534" y="6328918"/>
                </a:cubicBezTo>
                <a:cubicBezTo>
                  <a:pt x="4459528" y="6328918"/>
                  <a:pt x="4459521" y="6328917"/>
                  <a:pt x="4459515" y="6328917"/>
                </a:cubicBezTo>
                <a:lnTo>
                  <a:pt x="0" y="6328917"/>
                </a:lnTo>
                <a:lnTo>
                  <a:pt x="0" y="4190555"/>
                </a:lnTo>
                <a:lnTo>
                  <a:pt x="0" y="1936305"/>
                </a:lnTo>
                <a:lnTo>
                  <a:pt x="0" y="0"/>
                </a:lnTo>
                <a:close/>
              </a:path>
            </a:pathLst>
          </a:custGeom>
          <a:solidFill>
            <a:schemeClr val="accent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9" name="Picture Placeholder 5">
            <a:extLst>
              <a:ext uri="{FF2B5EF4-FFF2-40B4-BE49-F238E27FC236}">
                <a16:creationId xmlns:a16="http://schemas.microsoft.com/office/drawing/2014/main" id="{D8FF9E90-2495-4174-BB57-708EBCF568CD}"/>
              </a:ext>
            </a:extLst>
          </p:cNvPr>
          <p:cNvSpPr>
            <a:spLocks noGrp="1"/>
          </p:cNvSpPr>
          <p:nvPr>
            <p:ph type="pic" sz="quarter" idx="24"/>
          </p:nvPr>
        </p:nvSpPr>
        <p:spPr>
          <a:xfrm>
            <a:off x="6096000" y="1333500"/>
            <a:ext cx="2268000" cy="1584000"/>
          </a:xfrm>
        </p:spPr>
        <p:txBody>
          <a:bodyPr/>
          <a:lstStyle/>
          <a:p>
            <a:r>
              <a:rPr lang="en-US"/>
              <a:t>Click icon to add picture</a:t>
            </a:r>
            <a:endParaRPr lang="en-GB"/>
          </a:p>
        </p:txBody>
      </p:sp>
      <p:sp>
        <p:nvSpPr>
          <p:cNvPr id="10" name="Picture Placeholder 5">
            <a:extLst>
              <a:ext uri="{FF2B5EF4-FFF2-40B4-BE49-F238E27FC236}">
                <a16:creationId xmlns:a16="http://schemas.microsoft.com/office/drawing/2014/main" id="{D5B2D67B-1450-4476-B0B5-62B79FB889C1}"/>
              </a:ext>
            </a:extLst>
          </p:cNvPr>
          <p:cNvSpPr>
            <a:spLocks noGrp="1"/>
          </p:cNvSpPr>
          <p:nvPr>
            <p:ph type="pic" sz="quarter" idx="25"/>
          </p:nvPr>
        </p:nvSpPr>
        <p:spPr>
          <a:xfrm>
            <a:off x="6096000" y="3027223"/>
            <a:ext cx="2268000" cy="1584000"/>
          </a:xfrm>
        </p:spPr>
        <p:txBody>
          <a:bodyPr/>
          <a:lstStyle/>
          <a:p>
            <a:r>
              <a:rPr lang="en-US"/>
              <a:t>Click icon to add picture</a:t>
            </a:r>
            <a:endParaRPr lang="en-GB"/>
          </a:p>
        </p:txBody>
      </p:sp>
      <p:sp>
        <p:nvSpPr>
          <p:cNvPr id="16" name="Text Placeholder 11">
            <a:extLst>
              <a:ext uri="{FF2B5EF4-FFF2-40B4-BE49-F238E27FC236}">
                <a16:creationId xmlns:a16="http://schemas.microsoft.com/office/drawing/2014/main" id="{B52E064F-5932-4F50-9926-B2EF1256DB85}"/>
              </a:ext>
            </a:extLst>
          </p:cNvPr>
          <p:cNvSpPr>
            <a:spLocks noGrp="1"/>
          </p:cNvSpPr>
          <p:nvPr>
            <p:ph type="body" sz="quarter" idx="26"/>
          </p:nvPr>
        </p:nvSpPr>
        <p:spPr>
          <a:xfrm>
            <a:off x="798535" y="3027223"/>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1">
            <a:extLst>
              <a:ext uri="{FF2B5EF4-FFF2-40B4-BE49-F238E27FC236}">
                <a16:creationId xmlns:a16="http://schemas.microsoft.com/office/drawing/2014/main" id="{7A33171E-4EF6-4D3F-95B1-4DF891BFE23D}"/>
              </a:ext>
            </a:extLst>
          </p:cNvPr>
          <p:cNvSpPr>
            <a:spLocks noGrp="1"/>
          </p:cNvSpPr>
          <p:nvPr>
            <p:ph type="body" sz="quarter" idx="27"/>
          </p:nvPr>
        </p:nvSpPr>
        <p:spPr>
          <a:xfrm>
            <a:off x="798534" y="4732500"/>
            <a:ext cx="5203851" cy="1584000"/>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1115876"/>
      </p:ext>
    </p:extLst>
  </p:cSld>
  <p:clrMapOvr>
    <a:masterClrMapping/>
  </p:clrMapOvr>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499" y="285749"/>
            <a:ext cx="1027841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3403557671"/>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651860" y="181314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5" name="Text Placeholder 7">
            <a:extLst>
              <a:ext uri="{FF2B5EF4-FFF2-40B4-BE49-F238E27FC236}">
                <a16:creationId xmlns:a16="http://schemas.microsoft.com/office/drawing/2014/main" id="{ED29504B-2FE5-4B7C-AD00-152A955949DC}"/>
              </a:ext>
            </a:extLst>
          </p:cNvPr>
          <p:cNvSpPr>
            <a:spLocks noGrp="1"/>
          </p:cNvSpPr>
          <p:nvPr>
            <p:ph type="body" sz="quarter" idx="17"/>
          </p:nvPr>
        </p:nvSpPr>
        <p:spPr>
          <a:xfrm>
            <a:off x="7419464" y="1813143"/>
            <a:ext cx="4120676"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2FF9FF0C-7124-4B0A-9CE4-97C4AEFF0415}"/>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1482070331"/>
      </p:ext>
    </p:extLst>
  </p:cSld>
  <p:clrMapOvr>
    <a:masterClrMapping/>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9E161723-D509-FD42-BF78-17B7F30B4871}"/>
              </a:ext>
            </a:extLst>
          </p:cNvPr>
          <p:cNvPicPr>
            <a:picLocks noChangeAspect="1"/>
          </p:cNvPicPr>
          <p:nvPr/>
        </p:nvPicPr>
        <p:blipFill rotWithShape="1">
          <a:blip r:embed="rId3">
            <a:extLst>
              <a:ext uri="{28A0092B-C50C-407E-A947-70E740481C1C}">
                <a14:useLocalDpi xmlns:a14="http://schemas.microsoft.com/office/drawing/2010/main" val="0"/>
              </a:ext>
            </a:extLst>
          </a:blip>
          <a:srcRect l="23413" t="27078" r="24604" b="27982"/>
          <a:stretch/>
        </p:blipFill>
        <p:spPr>
          <a:xfrm>
            <a:off x="7996548" y="1196431"/>
            <a:ext cx="591930" cy="481495"/>
          </a:xfrm>
          <a:prstGeom prst="rect">
            <a:avLst/>
          </a:prstGeom>
          <a:solidFill>
            <a:schemeClr val="bg1"/>
          </a:solidFill>
        </p:spPr>
      </p:pic>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122DEF1A-C0E4-4EE9-91A5-87DC3DCBE1E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971590644"/>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439D0-00DE-D142-B999-F752DB0230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32513" y="1442010"/>
            <a:ext cx="4320000" cy="4320000"/>
          </a:xfrm>
          <a:prstGeom prst="rect">
            <a:avLst/>
          </a:prstGeom>
        </p:spPr>
      </p:pic>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272784" y="184467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6">
            <a:extLst>
              <a:ext uri="{FF2B5EF4-FFF2-40B4-BE49-F238E27FC236}">
                <a16:creationId xmlns:a16="http://schemas.microsoft.com/office/drawing/2014/main" id="{D840BB15-1D42-BF48-B636-10927FA21F52}"/>
              </a:ext>
            </a:extLst>
          </p:cNvPr>
          <p:cNvSpPr>
            <a:spLocks noGrp="1"/>
          </p:cNvSpPr>
          <p:nvPr>
            <p:ph type="body" sz="quarter" idx="19"/>
          </p:nvPr>
        </p:nvSpPr>
        <p:spPr>
          <a:xfrm>
            <a:off x="6272213" y="5214237"/>
            <a:ext cx="3959225" cy="428625"/>
          </a:xfrm>
        </p:spPr>
        <p:txBody>
          <a:bodyPr>
            <a:normAutofit/>
          </a:bodyPr>
          <a:lstStyle>
            <a:lvl1pPr marL="0" indent="0" algn="ctr">
              <a:buNone/>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DD61556-060B-471E-9D5B-D66770B5C86A}"/>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3608756964"/>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endParaRPr lang="en-US" dirty="0"/>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p:nvPr>
        </p:nvSpPr>
        <p:spPr>
          <a:xfrm>
            <a:off x="630000" y="1854000"/>
            <a:ext cx="3059112" cy="4392613"/>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09C5D931-6D4F-4044-81A0-1FE475E3006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478866043"/>
      </p:ext>
    </p:extLst>
  </p:cSld>
  <p:clrMapOvr>
    <a:masterClrMapping/>
  </p:clrMapOvr>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5F79D05-405E-DF43-865E-A53D0959B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531" y="1844674"/>
            <a:ext cx="6659563" cy="4392613"/>
          </a:xfrm>
          <a:prstGeom prst="rect">
            <a:avLst/>
          </a:prstGeom>
        </p:spPr>
      </p:pic>
      <p:sp>
        <p:nvSpPr>
          <p:cNvPr id="3" name="Text Placeholder 2">
            <a:extLst>
              <a:ext uri="{FF2B5EF4-FFF2-40B4-BE49-F238E27FC236}">
                <a16:creationId xmlns:a16="http://schemas.microsoft.com/office/drawing/2014/main" id="{611C5CE0-FC36-814B-8999-266407E548ED}"/>
              </a:ext>
            </a:extLst>
          </p:cNvPr>
          <p:cNvSpPr>
            <a:spLocks noGrp="1"/>
          </p:cNvSpPr>
          <p:nvPr>
            <p:ph type="body" sz="quarter" idx="13"/>
          </p:nvPr>
        </p:nvSpPr>
        <p:spPr>
          <a:xfrm>
            <a:off x="630000" y="1854000"/>
            <a:ext cx="3059112" cy="4392613"/>
          </a:xfrm>
        </p:spPr>
        <p:txBody>
          <a:bodyPr>
            <a:noAutofit/>
          </a:bodyPr>
          <a:lstStyle>
            <a:lvl1pPr>
              <a:lnSpc>
                <a:spcPct val="100000"/>
              </a:lnSpc>
              <a:buFont typeface="+mj-lt"/>
              <a:buAutoNum type="arabicPeriod"/>
              <a:defRPr sz="1400" b="0" i="0">
                <a:solidFill>
                  <a:schemeClr val="tx2"/>
                </a:solidFill>
                <a:latin typeface="Aptos" panose="020B0004020202020204" pitchFamily="34" charset="0"/>
              </a:defRPr>
            </a:lvl1pPr>
            <a:lvl2pPr>
              <a:lnSpc>
                <a:spcPct val="100000"/>
              </a:lnSpc>
              <a:buFont typeface="+mj-lt"/>
              <a:buAutoNum type="arabicPeriod"/>
              <a:defRPr sz="1400" b="0" i="0">
                <a:solidFill>
                  <a:schemeClr val="tx2"/>
                </a:solidFill>
                <a:latin typeface="Aptos" panose="020B0004020202020204" pitchFamily="34" charset="0"/>
              </a:defRPr>
            </a:lvl2pPr>
            <a:lvl3pPr>
              <a:lnSpc>
                <a:spcPct val="100000"/>
              </a:lnSpc>
              <a:buFont typeface="+mj-lt"/>
              <a:buAutoNum type="arabicPeriod"/>
              <a:defRPr sz="1400" b="0" i="0">
                <a:solidFill>
                  <a:schemeClr val="tx2"/>
                </a:solidFill>
                <a:latin typeface="Aptos" panose="020B0004020202020204" pitchFamily="34" charset="0"/>
              </a:defRPr>
            </a:lvl3pPr>
            <a:lvl4pPr>
              <a:lnSpc>
                <a:spcPct val="100000"/>
              </a:lnSpc>
              <a:buFont typeface="+mj-lt"/>
              <a:buAutoNum type="arabicPeriod"/>
              <a:defRPr sz="1400" b="0" i="0">
                <a:solidFill>
                  <a:schemeClr val="tx2"/>
                </a:solidFill>
                <a:latin typeface="Aptos" panose="020B0004020202020204" pitchFamily="34" charset="0"/>
              </a:defRPr>
            </a:lvl4pPr>
            <a:lvl5pPr>
              <a:lnSpc>
                <a:spcPct val="100000"/>
              </a:lnSpc>
              <a:buFont typeface="+mj-lt"/>
              <a:buAutoNum type="arabicPeriod"/>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9848305B-FC52-C443-8865-8F1F5ED30E3C}"/>
              </a:ext>
            </a:extLst>
          </p:cNvPr>
          <p:cNvSpPr>
            <a:spLocks noGrp="1"/>
          </p:cNvSpPr>
          <p:nvPr>
            <p:ph sz="quarter" idx="14" hasCustomPrompt="1"/>
          </p:nvPr>
        </p:nvSpPr>
        <p:spPr>
          <a:xfrm>
            <a:off x="4908550" y="2457449"/>
            <a:ext cx="6659563" cy="2470975"/>
          </a:xfrm>
        </p:spPr>
        <p:txBody>
          <a:bodyPr anchor="ctr" anchorCtr="0">
            <a:noAutofit/>
          </a:bodyPr>
          <a:lstStyle>
            <a:lvl1pPr marL="0" indent="0" algn="ctr">
              <a:buNone/>
              <a:defRPr sz="4400" b="0" i="0">
                <a:latin typeface="Knockout-HTF50-Welterweight" pitchFamily="2" charset="0"/>
              </a:defRPr>
            </a:lvl1pPr>
            <a:lvl2pPr marL="457200" indent="0" algn="ctr">
              <a:buNone/>
              <a:defRPr sz="1600"/>
            </a:lvl2pPr>
            <a:lvl3pPr marL="914400" indent="0" algn="ctr">
              <a:buNone/>
              <a:defRPr/>
            </a:lvl3pPr>
            <a:lvl4pPr marL="1371600" indent="0" algn="ctr">
              <a:buNone/>
              <a:defRPr/>
            </a:lvl4pPr>
            <a:lvl5pPr marL="1828800" indent="0" algn="ctr">
              <a:buNone/>
              <a:defRPr/>
            </a:lvl5pPr>
          </a:lstStyle>
          <a:p>
            <a:pPr lvl="0"/>
            <a:r>
              <a:rPr lang="en-GB" dirty="0"/>
              <a:t>CLICK TO EDIT MASTER TEXT STYLES</a:t>
            </a:r>
          </a:p>
        </p:txBody>
      </p:sp>
      <p:pic>
        <p:nvPicPr>
          <p:cNvPr id="13" name="Picture 12" descr="Shape, circle&#10;&#10;Description automatically generated">
            <a:extLst>
              <a:ext uri="{FF2B5EF4-FFF2-40B4-BE49-F238E27FC236}">
                <a16:creationId xmlns:a16="http://schemas.microsoft.com/office/drawing/2014/main" id="{03D1E9EA-AE56-4A4B-AFA2-A76C16D5E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512" y="1834832"/>
            <a:ext cx="630000" cy="630000"/>
          </a:xfrm>
          <a:prstGeom prst="rect">
            <a:avLst/>
          </a:prstGeom>
        </p:spPr>
      </p:pic>
      <p:sp>
        <p:nvSpPr>
          <p:cNvPr id="15" name="Content Placeholder 14">
            <a:extLst>
              <a:ext uri="{FF2B5EF4-FFF2-40B4-BE49-F238E27FC236}">
                <a16:creationId xmlns:a16="http://schemas.microsoft.com/office/drawing/2014/main" id="{34394A1B-D72E-2F4C-961D-14E6106E3244}"/>
              </a:ext>
            </a:extLst>
          </p:cNvPr>
          <p:cNvSpPr>
            <a:spLocks noGrp="1"/>
          </p:cNvSpPr>
          <p:nvPr>
            <p:ph sz="quarter" idx="15"/>
          </p:nvPr>
        </p:nvSpPr>
        <p:spPr>
          <a:xfrm>
            <a:off x="4908550" y="1835150"/>
            <a:ext cx="630238" cy="622300"/>
          </a:xfrm>
        </p:spPr>
        <p:txBody>
          <a:bodyPr anchor="ctr" anchorCtr="0">
            <a:noAutofit/>
          </a:bodyPr>
          <a:lstStyle>
            <a:lvl1pPr marL="0" indent="0" algn="ctr">
              <a:buNone/>
              <a:defRPr sz="2800" b="0" i="0">
                <a:solidFill>
                  <a:schemeClr val="bg1"/>
                </a:solidFill>
                <a:latin typeface="Knockout-HTF50-Welterweight" pitchFamily="2" charset="0"/>
              </a:defRPr>
            </a:lvl1pPr>
            <a:lvl2pPr marL="457200" indent="0" algn="ctr">
              <a:buNone/>
              <a:defRPr sz="2800" b="0" i="0">
                <a:solidFill>
                  <a:schemeClr val="bg1"/>
                </a:solidFill>
                <a:latin typeface="Knockout-HTF50-Welterweight" pitchFamily="2" charset="0"/>
              </a:defRPr>
            </a:lvl2pPr>
            <a:lvl3pPr marL="914400" indent="0" algn="ctr">
              <a:buNone/>
              <a:defRPr sz="2800" b="0" i="0">
                <a:solidFill>
                  <a:schemeClr val="bg1"/>
                </a:solidFill>
                <a:latin typeface="Knockout-HTF50-Welterweight" pitchFamily="2" charset="0"/>
              </a:defRPr>
            </a:lvl3pPr>
            <a:lvl4pPr marL="1371600" indent="0" algn="ctr">
              <a:buNone/>
              <a:defRPr sz="2800" b="0" i="0">
                <a:solidFill>
                  <a:schemeClr val="bg1"/>
                </a:solidFill>
                <a:latin typeface="Knockout-HTF50-Welterweight" pitchFamily="2" charset="0"/>
              </a:defRPr>
            </a:lvl4pPr>
            <a:lvl5pPr marL="1828800" indent="0" algn="ctr">
              <a:buNone/>
              <a:defRPr sz="2800" b="0" i="0">
                <a:solidFill>
                  <a:schemeClr val="bg1"/>
                </a:solidFill>
                <a:latin typeface="Knockout-HTF50-Welterwe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a:extLst>
              <a:ext uri="{FF2B5EF4-FFF2-40B4-BE49-F238E27FC236}">
                <a16:creationId xmlns:a16="http://schemas.microsoft.com/office/drawing/2014/main" id="{8F0D5621-B215-B243-96D7-BB8DF5F3F086}"/>
              </a:ext>
            </a:extLst>
          </p:cNvPr>
          <p:cNvSpPr>
            <a:spLocks noGrp="1"/>
          </p:cNvSpPr>
          <p:nvPr>
            <p:ph type="body" sz="quarter" idx="16"/>
          </p:nvPr>
        </p:nvSpPr>
        <p:spPr>
          <a:xfrm>
            <a:off x="4908550" y="5047488"/>
            <a:ext cx="6659563" cy="1189800"/>
          </a:xfrm>
        </p:spPr>
        <p:txBody>
          <a:bodyPr>
            <a:normAutofit/>
          </a:bodyPr>
          <a:lstStyle>
            <a:lvl1pPr marL="0" indent="0" algn="ctr">
              <a:buNone/>
              <a:defRPr sz="1200">
                <a:solidFill>
                  <a:schemeClr val="tx2"/>
                </a:solidFill>
              </a:defRPr>
            </a:lvl1pPr>
            <a:lvl2pPr marL="457200" indent="0" algn="ctr">
              <a:buNone/>
              <a:defRPr sz="1200">
                <a:solidFill>
                  <a:schemeClr val="tx2"/>
                </a:solidFill>
              </a:defRPr>
            </a:lvl2pPr>
            <a:lvl3pPr marL="914400" indent="0" algn="ctr">
              <a:buNone/>
              <a:defRPr sz="1200">
                <a:solidFill>
                  <a:schemeClr val="tx2"/>
                </a:solidFill>
              </a:defRPr>
            </a:lvl3pPr>
            <a:lvl4pPr marL="1371600" indent="0" algn="ctr">
              <a:buNone/>
              <a:defRPr sz="1200">
                <a:solidFill>
                  <a:schemeClr val="tx2"/>
                </a:solidFill>
              </a:defRPr>
            </a:lvl4pPr>
            <a:lvl5pPr marL="1828800" indent="0" algn="ctr">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6E5E82C-D025-476D-8ACC-DF29C902C99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277662116"/>
      </p:ext>
    </p:extLst>
  </p:cSld>
  <p:clrMapOvr>
    <a:masterClrMapping/>
  </p:clrMapOvr>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p:nvPr>
        </p:nvSpPr>
        <p:spPr>
          <a:xfrm>
            <a:off x="630000" y="1854000"/>
            <a:ext cx="3059112" cy="4351338"/>
          </a:xfrm>
        </p:spPr>
        <p:txBody>
          <a:bodyPr>
            <a:noAutofit/>
          </a:bodyPr>
          <a:lstStyle>
            <a:lvl1pPr marL="228600" indent="-228600">
              <a:lnSpc>
                <a:spcPct val="100000"/>
              </a:lnSpc>
              <a:buFont typeface="System Font Regular"/>
              <a:buChar char="-"/>
              <a:defRPr sz="1400">
                <a:solidFill>
                  <a:schemeClr val="tx2"/>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p:nvPr>
        </p:nvSpPr>
        <p:spPr>
          <a:xfrm>
            <a:off x="4908550" y="1849881"/>
            <a:ext cx="6048375" cy="4327081"/>
          </a:xfrm>
        </p:spPr>
        <p:txBody>
          <a:bodyPr>
            <a:noAutofit/>
          </a:bodyPr>
          <a:lstStyle>
            <a:lvl1pPr>
              <a:lnSpc>
                <a:spcPct val="100000"/>
              </a:lnSpc>
              <a:defRPr sz="1800" b="1"/>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26D1D6F9-FBE1-4840-9792-323530F4C60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139663090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dirty="0"/>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a:xfrm>
            <a:off x="838200" y="6356350"/>
            <a:ext cx="2743200" cy="365125"/>
          </a:xfrm>
          <a:prstGeom prst="rect">
            <a:avLst/>
          </a:prstGeom>
        </p:spPr>
        <p:txBody>
          <a:bodyPr/>
          <a:lstStyle>
            <a:lvl1pPr>
              <a:defRPr>
                <a:latin typeface="Aptos" panose="020B0004020202020204" pitchFamily="34" charset="0"/>
              </a:defRPr>
            </a:lvl1pPr>
          </a:lstStyle>
          <a:p>
            <a:fld id="{C30428A1-CA70-6546-A29C-5A822A314F71}" type="datetimeFigureOut">
              <a:rPr lang="en-US" smtClean="0"/>
              <a:pPr/>
              <a:t>6/4/2025</a:t>
            </a:fld>
            <a:endParaRPr lang="en-US" dirty="0"/>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a:xfrm>
            <a:off x="4038600" y="6356350"/>
            <a:ext cx="4114800" cy="365125"/>
          </a:xfrm>
          <a:prstGeom prst="rect">
            <a:avLst/>
          </a:prstGeom>
        </p:spPr>
        <p:txBody>
          <a:bodyPr/>
          <a:lstStyle>
            <a:lvl1pPr>
              <a:defRPr>
                <a:latin typeface="Aptos" panose="020B0004020202020204" pitchFamily="34" charset="0"/>
              </a:defRPr>
            </a:lvl1pPr>
          </a:lstStyle>
          <a:p>
            <a:endParaRPr lang="en-US" dirty="0"/>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err="1">
                <a:solidFill>
                  <a:schemeClr val="bg1"/>
                </a:solidFill>
                <a:latin typeface="Aptos" panose="020B0004020202020204" pitchFamily="34" charset="0"/>
              </a:rPr>
              <a:t>Prifysgol</a:t>
            </a:r>
            <a:r>
              <a:rPr lang="en-US" sz="1400" b="1" i="0" dirty="0">
                <a:solidFill>
                  <a:schemeClr val="bg1"/>
                </a:solidFill>
                <a:latin typeface="Aptos" panose="020B0004020202020204" pitchFamily="34" charset="0"/>
              </a:rPr>
              <a:t>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782306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874713" y="2426836"/>
            <a:ext cx="3007076" cy="3007076"/>
          </a:xfrm>
          <a:prstGeom prst="rect">
            <a:avLst/>
          </a:prstGeom>
        </p:spPr>
      </p:pic>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9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3">
            <a:extLst>
              <a:ext uri="{FF2B5EF4-FFF2-40B4-BE49-F238E27FC236}">
                <a16:creationId xmlns:a16="http://schemas.microsoft.com/office/drawing/2014/main" id="{5EFCC6EE-7017-4DA3-B4C5-4A261770C366}"/>
              </a:ext>
            </a:extLst>
          </p:cNvPr>
          <p:cNvSpPr>
            <a:spLocks noGrp="1"/>
          </p:cNvSpPr>
          <p:nvPr>
            <p:ph type="body" sz="quarter" idx="18"/>
          </p:nvPr>
        </p:nvSpPr>
        <p:spPr>
          <a:xfrm>
            <a:off x="4661270" y="2427289"/>
            <a:ext cx="2853435" cy="2842982"/>
          </a:xfrm>
        </p:spPr>
        <p:txBody>
          <a:bodyPr anchor="ctr">
            <a:normAutofit/>
          </a:bodyPr>
          <a:lstStyle>
            <a:lvl1pPr marL="0" indent="0" algn="ctr">
              <a:buNone/>
              <a:defRPr sz="1600"/>
            </a:lvl1pPr>
          </a:lstStyle>
          <a:p>
            <a:pPr lvl="0"/>
            <a:r>
              <a:rPr lang="en-US"/>
              <a:t>Click to edit Master text styles</a:t>
            </a:r>
          </a:p>
        </p:txBody>
      </p:sp>
      <p:sp>
        <p:nvSpPr>
          <p:cNvPr id="8" name="Text Placeholder 3">
            <a:extLst>
              <a:ext uri="{FF2B5EF4-FFF2-40B4-BE49-F238E27FC236}">
                <a16:creationId xmlns:a16="http://schemas.microsoft.com/office/drawing/2014/main" id="{89F2C65D-0425-4C18-82CA-ACE8DAD9437C}"/>
              </a:ext>
            </a:extLst>
          </p:cNvPr>
          <p:cNvSpPr>
            <a:spLocks noGrp="1"/>
          </p:cNvSpPr>
          <p:nvPr>
            <p:ph type="body" sz="quarter" idx="19"/>
          </p:nvPr>
        </p:nvSpPr>
        <p:spPr>
          <a:xfrm>
            <a:off x="908401" y="2427188"/>
            <a:ext cx="2840639" cy="2843082"/>
          </a:xfrm>
        </p:spPr>
        <p:txBody>
          <a:bodyPr anchor="ctr">
            <a:normAutofit/>
          </a:bodyPr>
          <a:lstStyle>
            <a:lvl1pPr marL="0" indent="0" algn="ctr">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3A5FB740-F4F3-48CB-8277-507D3CDB41C8}"/>
              </a:ext>
            </a:extLst>
          </p:cNvPr>
          <p:cNvSpPr>
            <a:spLocks noGrp="1"/>
          </p:cNvSpPr>
          <p:nvPr>
            <p:ph type="body" sz="quarter" idx="20"/>
          </p:nvPr>
        </p:nvSpPr>
        <p:spPr>
          <a:xfrm>
            <a:off x="8463852" y="2427288"/>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1953836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87409F-AEF6-431D-8AA4-72439FE3C725}"/>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dirty="0"/>
              <a:t>DIVIDER </a:t>
            </a:r>
            <a:br>
              <a:rPr lang="en-US" dirty="0"/>
            </a:br>
            <a:r>
              <a:rPr lang="en-US" dirty="0"/>
              <a:t>SLIDE</a:t>
            </a:r>
          </a:p>
        </p:txBody>
      </p:sp>
    </p:spTree>
    <p:extLst>
      <p:ext uri="{BB962C8B-B14F-4D97-AF65-F5344CB8AC3E}">
        <p14:creationId xmlns:p14="http://schemas.microsoft.com/office/powerpoint/2010/main" val="42349609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2806"/>
            <a:ext cx="12192001"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35076" cy="1235076"/>
          </a:xfrm>
          <a:prstGeom prst="rect">
            <a:avLst/>
          </a:prstGeom>
        </p:spPr>
      </p:pic>
      <p:sp>
        <p:nvSpPr>
          <p:cNvPr id="8" name="Title 1">
            <a:extLst>
              <a:ext uri="{FF2B5EF4-FFF2-40B4-BE49-F238E27FC236}">
                <a16:creationId xmlns:a16="http://schemas.microsoft.com/office/drawing/2014/main" id="{358D7BF6-1D65-4E7A-9C59-DAE5A9E012EA}"/>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HTF50-Welterweight" pitchFamily="50" charset="0"/>
              </a:defRPr>
            </a:lvl1pPr>
          </a:lstStyle>
          <a:p>
            <a:r>
              <a:rPr lang="en-US" dirty="0"/>
              <a:t>DIVIDER </a:t>
            </a:r>
            <a:br>
              <a:rPr lang="en-US" dirty="0"/>
            </a:br>
            <a:r>
              <a:rPr lang="en-US" dirty="0"/>
              <a:t>SLIDE</a:t>
            </a:r>
          </a:p>
        </p:txBody>
      </p:sp>
    </p:spTree>
    <p:extLst>
      <p:ext uri="{BB962C8B-B14F-4D97-AF65-F5344CB8AC3E}">
        <p14:creationId xmlns:p14="http://schemas.microsoft.com/office/powerpoint/2010/main" val="15245777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dirty="0"/>
              <a:t>CLICK TO EDIT MASTER TEXT</a:t>
            </a:r>
            <a:endParaRPr lang="en-US" dirty="0"/>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055276811"/>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endParaRPr lang="en-US" dirty="0"/>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dirty="0"/>
              <a:t>Text</a:t>
            </a:r>
          </a:p>
        </p:txBody>
      </p:sp>
      <p:sp>
        <p:nvSpPr>
          <p:cNvPr id="6" name="Title 1">
            <a:extLst>
              <a:ext uri="{FF2B5EF4-FFF2-40B4-BE49-F238E27FC236}">
                <a16:creationId xmlns:a16="http://schemas.microsoft.com/office/drawing/2014/main" id="{3629FE6B-C0DC-4F0F-AD57-2FC219DFB7A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1792769250"/>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4713" y="2426836"/>
            <a:ext cx="3007076" cy="3007076"/>
          </a:xfrm>
          <a:prstGeom prst="rect">
            <a:avLst/>
          </a:prstGeom>
        </p:spPr>
      </p:pic>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18513" y="2426836"/>
            <a:ext cx="3007076" cy="3007076"/>
          </a:xfrm>
          <a:prstGeom prst="rect">
            <a:avLst/>
          </a:prstGeom>
        </p:spPr>
      </p:pic>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9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7" name="Text Placeholder 3">
            <a:extLst>
              <a:ext uri="{FF2B5EF4-FFF2-40B4-BE49-F238E27FC236}">
                <a16:creationId xmlns:a16="http://schemas.microsoft.com/office/drawing/2014/main" id="{5EFCC6EE-7017-4DA3-B4C5-4A261770C366}"/>
              </a:ext>
            </a:extLst>
          </p:cNvPr>
          <p:cNvSpPr>
            <a:spLocks noGrp="1"/>
          </p:cNvSpPr>
          <p:nvPr>
            <p:ph type="body" sz="quarter" idx="18"/>
          </p:nvPr>
        </p:nvSpPr>
        <p:spPr>
          <a:xfrm>
            <a:off x="4661270" y="2427289"/>
            <a:ext cx="2853435" cy="2842982"/>
          </a:xfrm>
        </p:spPr>
        <p:txBody>
          <a:bodyPr anchor="ctr">
            <a:normAutofit/>
          </a:bodyPr>
          <a:lstStyle>
            <a:lvl1pPr marL="0" indent="0" algn="ctr">
              <a:buNone/>
              <a:defRPr sz="1600"/>
            </a:lvl1pPr>
          </a:lstStyle>
          <a:p>
            <a:pPr lvl="0"/>
            <a:r>
              <a:rPr lang="en-US"/>
              <a:t>Click to edit Master text styles</a:t>
            </a:r>
          </a:p>
        </p:txBody>
      </p:sp>
      <p:sp>
        <p:nvSpPr>
          <p:cNvPr id="8" name="Text Placeholder 3">
            <a:extLst>
              <a:ext uri="{FF2B5EF4-FFF2-40B4-BE49-F238E27FC236}">
                <a16:creationId xmlns:a16="http://schemas.microsoft.com/office/drawing/2014/main" id="{89F2C65D-0425-4C18-82CA-ACE8DAD9437C}"/>
              </a:ext>
            </a:extLst>
          </p:cNvPr>
          <p:cNvSpPr>
            <a:spLocks noGrp="1"/>
          </p:cNvSpPr>
          <p:nvPr>
            <p:ph type="body" sz="quarter" idx="19"/>
          </p:nvPr>
        </p:nvSpPr>
        <p:spPr>
          <a:xfrm>
            <a:off x="908401" y="2427188"/>
            <a:ext cx="2840639" cy="2843082"/>
          </a:xfrm>
        </p:spPr>
        <p:txBody>
          <a:bodyPr anchor="ctr">
            <a:normAutofit/>
          </a:bodyPr>
          <a:lstStyle>
            <a:lvl1pPr marL="0" indent="0" algn="ctr">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3A5FB740-F4F3-48CB-8277-507D3CDB41C8}"/>
              </a:ext>
            </a:extLst>
          </p:cNvPr>
          <p:cNvSpPr>
            <a:spLocks noGrp="1"/>
          </p:cNvSpPr>
          <p:nvPr>
            <p:ph type="body" sz="quarter" idx="20"/>
          </p:nvPr>
        </p:nvSpPr>
        <p:spPr>
          <a:xfrm>
            <a:off x="8463852" y="2427288"/>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25568409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chor="ctr">
            <a:normAutofit/>
          </a:bodyPr>
          <a:lstStyle>
            <a:lvl1pPr marL="0" indent="0" algn="ctr">
              <a:buNone/>
              <a:defRPr sz="1800"/>
            </a:lvl1pPr>
          </a:lstStyle>
          <a:p>
            <a:pPr lvl="0"/>
            <a:r>
              <a:rPr lang="en-GB" dirty="0"/>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chor="ctr">
            <a:normAutofit/>
          </a:bodyPr>
          <a:lstStyle>
            <a:lvl1pPr marL="0" indent="0" algn="ctr">
              <a:buNone/>
              <a:defRPr sz="1800"/>
            </a:lvl1pPr>
          </a:lstStyle>
          <a:p>
            <a:pPr lvl="0"/>
            <a:r>
              <a:rPr lang="en-GB" dirty="0"/>
              <a:t>Text</a:t>
            </a:r>
          </a:p>
        </p:txBody>
      </p:sp>
      <p:sp>
        <p:nvSpPr>
          <p:cNvPr id="12" name="Title 1">
            <a:extLst>
              <a:ext uri="{FF2B5EF4-FFF2-40B4-BE49-F238E27FC236}">
                <a16:creationId xmlns:a16="http://schemas.microsoft.com/office/drawing/2014/main" id="{D8F85103-4DE8-470F-9357-AD7D8A78BCDE}"/>
              </a:ext>
            </a:extLst>
          </p:cNvPr>
          <p:cNvSpPr>
            <a:spLocks noGrp="1"/>
          </p:cNvSpPr>
          <p:nvPr>
            <p:ph type="title" hasCustomPrompt="1"/>
          </p:nvPr>
        </p:nvSpPr>
        <p:spPr>
          <a:xfrm>
            <a:off x="1460499" y="285749"/>
            <a:ext cx="1007229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3" name="Text Placeholder 2">
            <a:extLst>
              <a:ext uri="{FF2B5EF4-FFF2-40B4-BE49-F238E27FC236}">
                <a16:creationId xmlns:a16="http://schemas.microsoft.com/office/drawing/2014/main" id="{C301EBE4-F78F-4B82-A8B2-B70E6636B3A1}"/>
              </a:ext>
            </a:extLst>
          </p:cNvPr>
          <p:cNvSpPr>
            <a:spLocks noGrp="1"/>
          </p:cNvSpPr>
          <p:nvPr>
            <p:ph type="body" sz="quarter" idx="12"/>
          </p:nvPr>
        </p:nvSpPr>
        <p:spPr>
          <a:xfrm>
            <a:off x="5175250" y="1927225"/>
            <a:ext cx="5641975" cy="454025"/>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966978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019780D4-7D48-4943-9A30-87C93D0630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0227"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5" name="Text Placeholder 15">
            <a:extLst>
              <a:ext uri="{FF2B5EF4-FFF2-40B4-BE49-F238E27FC236}">
                <a16:creationId xmlns:a16="http://schemas.microsoft.com/office/drawing/2014/main" id="{ACC3F310-CD4B-F641-9E43-FDA2B0E7F719}"/>
              </a:ext>
            </a:extLst>
          </p:cNvPr>
          <p:cNvSpPr>
            <a:spLocks noGrp="1"/>
          </p:cNvSpPr>
          <p:nvPr>
            <p:ph type="body" sz="quarter" idx="12" hasCustomPrompt="1"/>
          </p:nvPr>
        </p:nvSpPr>
        <p:spPr>
          <a:xfrm>
            <a:off x="1081604" y="1586886"/>
            <a:ext cx="5390504" cy="3578238"/>
          </a:xfrm>
        </p:spPr>
        <p:txBody>
          <a:bodyPr anchor="ctr">
            <a:normAutofit/>
          </a:bodyPr>
          <a:lstStyle>
            <a:lvl1pPr marL="0" indent="0" algn="ctr">
              <a:buNone/>
              <a:defRPr sz="1800"/>
            </a:lvl1pPr>
          </a:lstStyle>
          <a:p>
            <a:pPr lvl="0"/>
            <a:r>
              <a:rPr lang="en-GB" dirty="0"/>
              <a:t>Text</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7598448" y="1373828"/>
            <a:ext cx="3743325" cy="1361066"/>
          </a:xfrm>
        </p:spPr>
        <p:txBody>
          <a:bodyPr anchor="ctr">
            <a:normAutofit/>
          </a:bodyPr>
          <a:lstStyle>
            <a:lvl1pPr marL="0" indent="0" algn="ctr">
              <a:buNone/>
              <a:defRPr sz="1800"/>
            </a:lvl1pPr>
          </a:lstStyle>
          <a:p>
            <a:pPr lvl="0"/>
            <a:r>
              <a:rPr lang="en-GB" dirty="0"/>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7598448" y="2811119"/>
            <a:ext cx="3743325" cy="1361066"/>
          </a:xfrm>
        </p:spPr>
        <p:txBody>
          <a:bodyPr anchor="ctr">
            <a:normAutofit/>
          </a:bodyPr>
          <a:lstStyle>
            <a:lvl1pPr marL="0" indent="0" algn="ctr">
              <a:buNone/>
              <a:defRPr sz="1800"/>
            </a:lvl1pPr>
          </a:lstStyle>
          <a:p>
            <a:pPr lvl="0"/>
            <a:r>
              <a:rPr lang="en-GB" dirty="0"/>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7598448" y="4248410"/>
            <a:ext cx="3743325" cy="1361066"/>
          </a:xfrm>
        </p:spPr>
        <p:txBody>
          <a:bodyPr anchor="ctr">
            <a:normAutofit/>
          </a:bodyPr>
          <a:lstStyle>
            <a:lvl1pPr marL="0" indent="0" algn="ctr">
              <a:buNone/>
              <a:defRPr sz="1800"/>
            </a:lvl1pPr>
          </a:lstStyle>
          <a:p>
            <a:pPr lvl="0"/>
            <a:r>
              <a:rPr lang="en-GB" dirty="0"/>
              <a:t>Text</a:t>
            </a:r>
          </a:p>
        </p:txBody>
      </p:sp>
      <p:sp>
        <p:nvSpPr>
          <p:cNvPr id="16" name="Title 1">
            <a:extLst>
              <a:ext uri="{FF2B5EF4-FFF2-40B4-BE49-F238E27FC236}">
                <a16:creationId xmlns:a16="http://schemas.microsoft.com/office/drawing/2014/main" id="{8BB59296-3E05-4D7D-8E90-45BE9AD2C82D}"/>
              </a:ext>
            </a:extLst>
          </p:cNvPr>
          <p:cNvSpPr>
            <a:spLocks noGrp="1"/>
          </p:cNvSpPr>
          <p:nvPr>
            <p:ph type="title" hasCustomPrompt="1"/>
          </p:nvPr>
        </p:nvSpPr>
        <p:spPr>
          <a:xfrm>
            <a:off x="1460499" y="285749"/>
            <a:ext cx="988127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15641144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ctr"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pPr algn="ctr"/>
            <a:r>
              <a:rPr lang="en-US" sz="3600" dirty="0">
                <a:solidFill>
                  <a:schemeClr val="bg1"/>
                </a:solidFill>
                <a:latin typeface="Knockout-HTF50-Welterweight" pitchFamily="50" charset="0"/>
              </a:rPr>
              <a:t>TITLE</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3743325" cy="1361066"/>
          </a:xfrm>
        </p:spPr>
        <p:txBody>
          <a:bodyPr anchor="ctr">
            <a:normAutofit/>
          </a:bodyPr>
          <a:lstStyle>
            <a:lvl1pPr marL="0" indent="0" algn="ctr">
              <a:buNone/>
              <a:defRPr sz="1800"/>
            </a:lvl1pPr>
          </a:lstStyle>
          <a:p>
            <a:pPr lvl="0"/>
            <a:r>
              <a:rPr lang="en-GB" dirty="0"/>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3743325" cy="1361066"/>
          </a:xfrm>
        </p:spPr>
        <p:txBody>
          <a:bodyPr anchor="ctr">
            <a:normAutofit/>
          </a:bodyPr>
          <a:lstStyle>
            <a:lvl1pPr marL="0" indent="0" algn="ctr">
              <a:buNone/>
              <a:defRPr sz="1800"/>
            </a:lvl1pPr>
          </a:lstStyle>
          <a:p>
            <a:pPr lvl="0"/>
            <a:r>
              <a:rPr lang="en-GB" dirty="0"/>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3743325" cy="1361066"/>
          </a:xfrm>
        </p:spPr>
        <p:txBody>
          <a:bodyPr anchor="ctr">
            <a:normAutofit/>
          </a:bodyPr>
          <a:lstStyle>
            <a:lvl1pPr marL="0" indent="0" algn="ctr">
              <a:buNone/>
              <a:defRPr sz="1800"/>
            </a:lvl1pPr>
          </a:lstStyle>
          <a:p>
            <a:pPr lvl="0"/>
            <a:r>
              <a:rPr lang="en-GB" dirty="0"/>
              <a:t>Text</a:t>
            </a:r>
          </a:p>
        </p:txBody>
      </p:sp>
      <p:pic>
        <p:nvPicPr>
          <p:cNvPr id="22" name="Picture Placeholder 6">
            <a:extLst>
              <a:ext uri="{FF2B5EF4-FFF2-40B4-BE49-F238E27FC236}">
                <a16:creationId xmlns:a16="http://schemas.microsoft.com/office/drawing/2014/main" id="{3EFC72F8-71F4-2B42-9D1E-A956CBB500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8431"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24" name="Text Placeholder 15">
            <a:extLst>
              <a:ext uri="{FF2B5EF4-FFF2-40B4-BE49-F238E27FC236}">
                <a16:creationId xmlns:a16="http://schemas.microsoft.com/office/drawing/2014/main" id="{3F6FB117-4ED4-AB4D-8D79-659E4491B381}"/>
              </a:ext>
            </a:extLst>
          </p:cNvPr>
          <p:cNvSpPr>
            <a:spLocks noGrp="1"/>
          </p:cNvSpPr>
          <p:nvPr>
            <p:ph type="body" sz="quarter" idx="12" hasCustomPrompt="1"/>
          </p:nvPr>
        </p:nvSpPr>
        <p:spPr>
          <a:xfrm>
            <a:off x="5610202" y="1586886"/>
            <a:ext cx="5390504" cy="3718282"/>
          </a:xfrm>
        </p:spPr>
        <p:txBody>
          <a:bodyPr anchor="ctr">
            <a:normAutofit/>
          </a:bodyPr>
          <a:lstStyle>
            <a:lvl1pPr marL="0" indent="0" algn="ctr">
              <a:buNone/>
              <a:defRPr sz="1800"/>
            </a:lvl1pPr>
          </a:lstStyle>
          <a:p>
            <a:pPr lvl="0"/>
            <a:r>
              <a:rPr lang="en-GB" dirty="0"/>
              <a:t>Text</a:t>
            </a:r>
          </a:p>
        </p:txBody>
      </p:sp>
      <p:sp>
        <p:nvSpPr>
          <p:cNvPr id="12" name="Title 1">
            <a:extLst>
              <a:ext uri="{FF2B5EF4-FFF2-40B4-BE49-F238E27FC236}">
                <a16:creationId xmlns:a16="http://schemas.microsoft.com/office/drawing/2014/main" id="{1A10B58D-8116-4EA5-91F9-2949563FFFE9}"/>
              </a:ext>
            </a:extLst>
          </p:cNvPr>
          <p:cNvSpPr>
            <a:spLocks noGrp="1"/>
          </p:cNvSpPr>
          <p:nvPr>
            <p:ph type="title" hasCustomPrompt="1"/>
          </p:nvPr>
        </p:nvSpPr>
        <p:spPr>
          <a:xfrm>
            <a:off x="1460499" y="285749"/>
            <a:ext cx="1019284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82455565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None/>
              <a:defRPr sz="1800"/>
            </a:lvl1pPr>
          </a:lstStyle>
          <a:p>
            <a:pPr lvl="0"/>
            <a:r>
              <a:rPr lang="en-GB" dirty="0"/>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None/>
              <a:defRPr sz="1800"/>
            </a:lvl1pPr>
          </a:lstStyle>
          <a:p>
            <a:pPr lvl="0"/>
            <a:r>
              <a:rPr lang="en-GB" dirty="0"/>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None/>
              <a:defRPr sz="1800"/>
            </a:lvl1pPr>
          </a:lstStyle>
          <a:p>
            <a:pPr lvl="0"/>
            <a:r>
              <a:rPr lang="en-GB" dirty="0"/>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07333" y="1360290"/>
            <a:ext cx="4476237" cy="4259696"/>
          </a:xfrm>
          <a:prstGeom prst="rect">
            <a:avLst/>
          </a:prstGeom>
        </p:spPr>
      </p:pic>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10220754"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8" name="Picture Placeholder 17">
            <a:extLst>
              <a:ext uri="{FF2B5EF4-FFF2-40B4-BE49-F238E27FC236}">
                <a16:creationId xmlns:a16="http://schemas.microsoft.com/office/drawing/2014/main" id="{A3182A2D-0358-44ED-A141-CF9E0D50D0D7}"/>
              </a:ext>
            </a:extLst>
          </p:cNvPr>
          <p:cNvSpPr>
            <a:spLocks noGrp="1"/>
          </p:cNvSpPr>
          <p:nvPr>
            <p:ph type="pic" sz="quarter" idx="16"/>
          </p:nvPr>
        </p:nvSpPr>
        <p:spPr>
          <a:xfrm>
            <a:off x="6074508" y="1334759"/>
            <a:ext cx="4560312" cy="427471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74466"/>
              <a:gd name="connsiteY0" fmla="*/ 1862919 h 6255533"/>
              <a:gd name="connsiteX1" fmla="*/ 4459534 w 6674466"/>
              <a:gd name="connsiteY1" fmla="*/ 1862919 h 6255533"/>
              <a:gd name="connsiteX2" fmla="*/ 4517231 w 6674466"/>
              <a:gd name="connsiteY2" fmla="*/ 1862919 h 6255533"/>
              <a:gd name="connsiteX3" fmla="*/ 4517231 w 6674466"/>
              <a:gd name="connsiteY3" fmla="*/ 1862920 h 6255533"/>
              <a:gd name="connsiteX4" fmla="*/ 6674466 w 6674466"/>
              <a:gd name="connsiteY4" fmla="*/ 0 h 6255533"/>
              <a:gd name="connsiteX5" fmla="*/ 6659563 w 6674466"/>
              <a:gd name="connsiteY5" fmla="*/ 4059226 h 6255533"/>
              <a:gd name="connsiteX6" fmla="*/ 6659563 w 6674466"/>
              <a:gd name="connsiteY6" fmla="*/ 4117170 h 6255533"/>
              <a:gd name="connsiteX7" fmla="*/ 6656815 w 6674466"/>
              <a:gd name="connsiteY7" fmla="*/ 4117170 h 6255533"/>
              <a:gd name="connsiteX8" fmla="*/ 6649570 w 6674466"/>
              <a:gd name="connsiteY8" fmla="*/ 4269930 h 6255533"/>
              <a:gd name="connsiteX9" fmla="*/ 4684474 w 6674466"/>
              <a:gd name="connsiteY9" fmla="*/ 6244194 h 6255533"/>
              <a:gd name="connsiteX10" fmla="*/ 4517231 w 6674466"/>
              <a:gd name="connsiteY10" fmla="*/ 6252625 h 6255533"/>
              <a:gd name="connsiteX11" fmla="*/ 4517231 w 6674466"/>
              <a:gd name="connsiteY11" fmla="*/ 6255532 h 6255533"/>
              <a:gd name="connsiteX12" fmla="*/ 4459553 w 6674466"/>
              <a:gd name="connsiteY12" fmla="*/ 6255532 h 6255533"/>
              <a:gd name="connsiteX13" fmla="*/ 4459534 w 6674466"/>
              <a:gd name="connsiteY13" fmla="*/ 6255533 h 6255533"/>
              <a:gd name="connsiteX14" fmla="*/ 4459515 w 6674466"/>
              <a:gd name="connsiteY14" fmla="*/ 6255532 h 6255533"/>
              <a:gd name="connsiteX15" fmla="*/ 0 w 6674466"/>
              <a:gd name="connsiteY15" fmla="*/ 6255532 h 6255533"/>
              <a:gd name="connsiteX16" fmla="*/ 0 w 6674466"/>
              <a:gd name="connsiteY16" fmla="*/ 4117170 h 6255533"/>
              <a:gd name="connsiteX17" fmla="*/ 0 w 6674466"/>
              <a:gd name="connsiteY17" fmla="*/ 1862920 h 6255533"/>
              <a:gd name="connsiteX18" fmla="*/ 0 w 6674466"/>
              <a:gd name="connsiteY18" fmla="*/ 1862919 h 6255533"/>
              <a:gd name="connsiteX0" fmla="*/ 0 w 6689369"/>
              <a:gd name="connsiteY0" fmla="*/ 0 h 6270438"/>
              <a:gd name="connsiteX1" fmla="*/ 4474437 w 6689369"/>
              <a:gd name="connsiteY1" fmla="*/ 1877824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6689369 w 6689369"/>
              <a:gd name="connsiteY3" fmla="*/ 14905 h 6270438"/>
              <a:gd name="connsiteX4" fmla="*/ 6674466 w 6689369"/>
              <a:gd name="connsiteY4" fmla="*/ 4074131 h 6270438"/>
              <a:gd name="connsiteX5" fmla="*/ 6674466 w 6689369"/>
              <a:gd name="connsiteY5" fmla="*/ 4132075 h 6270438"/>
              <a:gd name="connsiteX6" fmla="*/ 6671718 w 6689369"/>
              <a:gd name="connsiteY6" fmla="*/ 4132075 h 6270438"/>
              <a:gd name="connsiteX7" fmla="*/ 6664473 w 6689369"/>
              <a:gd name="connsiteY7" fmla="*/ 4284835 h 6270438"/>
              <a:gd name="connsiteX8" fmla="*/ 4699377 w 6689369"/>
              <a:gd name="connsiteY8" fmla="*/ 6259099 h 6270438"/>
              <a:gd name="connsiteX9" fmla="*/ 4532134 w 6689369"/>
              <a:gd name="connsiteY9" fmla="*/ 6267530 h 6270438"/>
              <a:gd name="connsiteX10" fmla="*/ 4532134 w 6689369"/>
              <a:gd name="connsiteY10" fmla="*/ 6270437 h 6270438"/>
              <a:gd name="connsiteX11" fmla="*/ 4474456 w 6689369"/>
              <a:gd name="connsiteY11" fmla="*/ 6270437 h 6270438"/>
              <a:gd name="connsiteX12" fmla="*/ 4474437 w 6689369"/>
              <a:gd name="connsiteY12" fmla="*/ 6270438 h 6270438"/>
              <a:gd name="connsiteX13" fmla="*/ 4474418 w 6689369"/>
              <a:gd name="connsiteY13" fmla="*/ 6270437 h 6270438"/>
              <a:gd name="connsiteX14" fmla="*/ 14903 w 6689369"/>
              <a:gd name="connsiteY14" fmla="*/ 6270437 h 6270438"/>
              <a:gd name="connsiteX15" fmla="*/ 14903 w 6689369"/>
              <a:gd name="connsiteY15" fmla="*/ 4132075 h 6270438"/>
              <a:gd name="connsiteX16" fmla="*/ 14903 w 6689369"/>
              <a:gd name="connsiteY16" fmla="*/ 1877825 h 6270438"/>
              <a:gd name="connsiteX17" fmla="*/ 0 w 6689369"/>
              <a:gd name="connsiteY17" fmla="*/ 0 h 6270438"/>
              <a:gd name="connsiteX0" fmla="*/ 0 w 6689369"/>
              <a:gd name="connsiteY0" fmla="*/ 0 h 6270438"/>
              <a:gd name="connsiteX1" fmla="*/ 4474437 w 6689369"/>
              <a:gd name="connsiteY1" fmla="*/ 44710 h 6270438"/>
              <a:gd name="connsiteX2" fmla="*/ 6689369 w 6689369"/>
              <a:gd name="connsiteY2" fmla="*/ 14905 h 6270438"/>
              <a:gd name="connsiteX3" fmla="*/ 6674466 w 6689369"/>
              <a:gd name="connsiteY3" fmla="*/ 4074131 h 6270438"/>
              <a:gd name="connsiteX4" fmla="*/ 6674466 w 6689369"/>
              <a:gd name="connsiteY4" fmla="*/ 4132075 h 6270438"/>
              <a:gd name="connsiteX5" fmla="*/ 6671718 w 6689369"/>
              <a:gd name="connsiteY5" fmla="*/ 4132075 h 6270438"/>
              <a:gd name="connsiteX6" fmla="*/ 6664473 w 6689369"/>
              <a:gd name="connsiteY6" fmla="*/ 4284835 h 6270438"/>
              <a:gd name="connsiteX7" fmla="*/ 4699377 w 6689369"/>
              <a:gd name="connsiteY7" fmla="*/ 6259099 h 6270438"/>
              <a:gd name="connsiteX8" fmla="*/ 4532134 w 6689369"/>
              <a:gd name="connsiteY8" fmla="*/ 6267530 h 6270438"/>
              <a:gd name="connsiteX9" fmla="*/ 4532134 w 6689369"/>
              <a:gd name="connsiteY9" fmla="*/ 6270437 h 6270438"/>
              <a:gd name="connsiteX10" fmla="*/ 4474456 w 6689369"/>
              <a:gd name="connsiteY10" fmla="*/ 6270437 h 6270438"/>
              <a:gd name="connsiteX11" fmla="*/ 4474437 w 6689369"/>
              <a:gd name="connsiteY11" fmla="*/ 6270438 h 6270438"/>
              <a:gd name="connsiteX12" fmla="*/ 4474418 w 6689369"/>
              <a:gd name="connsiteY12" fmla="*/ 6270437 h 6270438"/>
              <a:gd name="connsiteX13" fmla="*/ 14903 w 6689369"/>
              <a:gd name="connsiteY13" fmla="*/ 6270437 h 6270438"/>
              <a:gd name="connsiteX14" fmla="*/ 14903 w 6689369"/>
              <a:gd name="connsiteY14" fmla="*/ 4132075 h 6270438"/>
              <a:gd name="connsiteX15" fmla="*/ 14903 w 6689369"/>
              <a:gd name="connsiteY15" fmla="*/ 1877825 h 6270438"/>
              <a:gd name="connsiteX16" fmla="*/ 0 w 6689369"/>
              <a:gd name="connsiteY16" fmla="*/ 0 h 627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9369" h="6270438">
                <a:moveTo>
                  <a:pt x="0" y="0"/>
                </a:moveTo>
                <a:lnTo>
                  <a:pt x="4474437" y="44710"/>
                </a:lnTo>
                <a:lnTo>
                  <a:pt x="6689369" y="14905"/>
                </a:lnTo>
                <a:cubicBezTo>
                  <a:pt x="6684401" y="1367980"/>
                  <a:pt x="6679434" y="2721056"/>
                  <a:pt x="6674466" y="4074131"/>
                </a:cubicBezTo>
                <a:lnTo>
                  <a:pt x="6674466" y="4132075"/>
                </a:lnTo>
                <a:lnTo>
                  <a:pt x="6671718" y="4132075"/>
                </a:lnTo>
                <a:lnTo>
                  <a:pt x="6664473" y="4284835"/>
                </a:lnTo>
                <a:cubicBezTo>
                  <a:pt x="6565300" y="5325008"/>
                  <a:pt x="5739419" y="6153656"/>
                  <a:pt x="4699377" y="6259099"/>
                </a:cubicBezTo>
                <a:lnTo>
                  <a:pt x="4532134" y="6267530"/>
                </a:lnTo>
                <a:lnTo>
                  <a:pt x="4532134" y="6270437"/>
                </a:lnTo>
                <a:lnTo>
                  <a:pt x="4474456" y="6270437"/>
                </a:lnTo>
                <a:cubicBezTo>
                  <a:pt x="4474450" y="6270437"/>
                  <a:pt x="4474443" y="6270438"/>
                  <a:pt x="4474437" y="6270438"/>
                </a:cubicBezTo>
                <a:cubicBezTo>
                  <a:pt x="4474431" y="6270438"/>
                  <a:pt x="4474424" y="6270437"/>
                  <a:pt x="4474418" y="6270437"/>
                </a:cubicBezTo>
                <a:lnTo>
                  <a:pt x="14903" y="6270437"/>
                </a:lnTo>
                <a:lnTo>
                  <a:pt x="14903" y="4132075"/>
                </a:lnTo>
                <a:lnTo>
                  <a:pt x="14903" y="1877825"/>
                </a:lnTo>
                <a:lnTo>
                  <a:pt x="0" y="0"/>
                </a:lnTo>
                <a:close/>
              </a:path>
            </a:pathLst>
          </a:custGeom>
          <a:solidFill>
            <a:schemeClr val="accent1"/>
          </a:solidFill>
        </p:spPr>
        <p:txBody>
          <a:bodyPr wrap="square">
            <a:noAutofit/>
          </a:bodyPr>
          <a:lstStyle/>
          <a:p>
            <a:r>
              <a:rPr lang="en-US"/>
              <a:t>Click icon to add picture</a:t>
            </a:r>
          </a:p>
        </p:txBody>
      </p:sp>
    </p:spTree>
    <p:extLst>
      <p:ext uri="{BB962C8B-B14F-4D97-AF65-F5344CB8AC3E}">
        <p14:creationId xmlns:p14="http://schemas.microsoft.com/office/powerpoint/2010/main" val="35809950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6D255B-8938-499A-B701-B72A19AB7D93}"/>
              </a:ext>
            </a:extLst>
          </p:cNvPr>
          <p:cNvGrpSpPr/>
          <p:nvPr userDrawn="1"/>
        </p:nvGrpSpPr>
        <p:grpSpPr>
          <a:xfrm>
            <a:off x="1460500" y="1657870"/>
            <a:ext cx="4387580" cy="4476612"/>
            <a:chOff x="1521514" y="1438795"/>
            <a:chExt cx="4387580" cy="4476612"/>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1514" y="1740081"/>
              <a:ext cx="4387580" cy="4175326"/>
            </a:xfrm>
            <a:prstGeom prst="rect">
              <a:avLst/>
            </a:prstGeom>
          </p:spPr>
        </p:pic>
        <p:pic>
          <p:nvPicPr>
            <p:cNvPr id="7" name="Picture 6">
              <a:extLst>
                <a:ext uri="{FF2B5EF4-FFF2-40B4-BE49-F238E27FC236}">
                  <a16:creationId xmlns:a16="http://schemas.microsoft.com/office/drawing/2014/main" id="{ECB6BBF3-2398-454A-8121-AE7FF1AAAB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344915" y="1438795"/>
              <a:ext cx="740778" cy="602572"/>
            </a:xfrm>
            <a:prstGeom prst="rect">
              <a:avLst/>
            </a:prstGeom>
            <a:solidFill>
              <a:schemeClr val="bg1"/>
            </a:solidFill>
          </p:spPr>
        </p:pic>
      </p:grpSp>
      <p:grpSp>
        <p:nvGrpSpPr>
          <p:cNvPr id="9" name="Group 8">
            <a:extLst>
              <a:ext uri="{FF2B5EF4-FFF2-40B4-BE49-F238E27FC236}">
                <a16:creationId xmlns:a16="http://schemas.microsoft.com/office/drawing/2014/main" id="{5BC3CDA1-F565-4B67-B9BE-C41DD79B11F1}"/>
              </a:ext>
            </a:extLst>
          </p:cNvPr>
          <p:cNvGrpSpPr/>
          <p:nvPr userDrawn="1"/>
        </p:nvGrpSpPr>
        <p:grpSpPr>
          <a:xfrm>
            <a:off x="6473075" y="1657870"/>
            <a:ext cx="4387579" cy="4476612"/>
            <a:chOff x="6473075" y="1438795"/>
            <a:chExt cx="4387579" cy="4476612"/>
          </a:xfrm>
        </p:grpSpPr>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3075" y="1740081"/>
              <a:ext cx="4387579" cy="4175326"/>
            </a:xfrm>
            <a:prstGeom prst="rect">
              <a:avLst/>
            </a:prstGeom>
          </p:spPr>
        </p:pic>
        <p:pic>
          <p:nvPicPr>
            <p:cNvPr id="11" name="Picture 10">
              <a:extLst>
                <a:ext uri="{FF2B5EF4-FFF2-40B4-BE49-F238E27FC236}">
                  <a16:creationId xmlns:a16="http://schemas.microsoft.com/office/drawing/2014/main" id="{D5C3B3C9-BD80-4523-972E-7EAF8F4C3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296475" y="1438795"/>
              <a:ext cx="740778" cy="602572"/>
            </a:xfrm>
            <a:prstGeom prst="rect">
              <a:avLst/>
            </a:prstGeom>
            <a:solidFill>
              <a:schemeClr val="bg1"/>
            </a:solidFill>
          </p:spPr>
        </p:pic>
      </p:grpSp>
      <p:sp>
        <p:nvSpPr>
          <p:cNvPr id="12" name="Title 1">
            <a:extLst>
              <a:ext uri="{FF2B5EF4-FFF2-40B4-BE49-F238E27FC236}">
                <a16:creationId xmlns:a16="http://schemas.microsoft.com/office/drawing/2014/main" id="{81E483D9-6903-4E99-B20D-97082DBA94A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3" name="Text Placeholder 2">
            <a:extLst>
              <a:ext uri="{FF2B5EF4-FFF2-40B4-BE49-F238E27FC236}">
                <a16:creationId xmlns:a16="http://schemas.microsoft.com/office/drawing/2014/main" id="{E33EFB72-D6E9-4BB0-B8AC-365F40AF5727}"/>
              </a:ext>
            </a:extLst>
          </p:cNvPr>
          <p:cNvSpPr>
            <a:spLocks noGrp="1"/>
          </p:cNvSpPr>
          <p:nvPr>
            <p:ph type="body" sz="quarter" idx="10"/>
          </p:nvPr>
        </p:nvSpPr>
        <p:spPr>
          <a:xfrm>
            <a:off x="1577840" y="2221025"/>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a:extLst>
              <a:ext uri="{FF2B5EF4-FFF2-40B4-BE49-F238E27FC236}">
                <a16:creationId xmlns:a16="http://schemas.microsoft.com/office/drawing/2014/main" id="{99712AD4-FC29-4738-A44E-8A8810A82AAF}"/>
              </a:ext>
            </a:extLst>
          </p:cNvPr>
          <p:cNvSpPr>
            <a:spLocks noGrp="1"/>
          </p:cNvSpPr>
          <p:nvPr>
            <p:ph type="body" sz="quarter" idx="11"/>
          </p:nvPr>
        </p:nvSpPr>
        <p:spPr>
          <a:xfrm>
            <a:off x="6578600" y="2181607"/>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788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9E2F-883F-448F-B689-0BB17826979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457404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60500" y="1959156"/>
            <a:ext cx="4387580" cy="4175326"/>
          </a:xfrm>
          <a:prstGeom prst="rect">
            <a:avLst/>
          </a:prstGeom>
        </p:spPr>
      </p:pic>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3075" y="1959156"/>
            <a:ext cx="4387579" cy="4175326"/>
          </a:xfrm>
          <a:prstGeom prst="rect">
            <a:avLst/>
          </a:prstGeom>
        </p:spPr>
      </p:pic>
      <p:sp>
        <p:nvSpPr>
          <p:cNvPr id="6" name="Title 1">
            <a:extLst>
              <a:ext uri="{FF2B5EF4-FFF2-40B4-BE49-F238E27FC236}">
                <a16:creationId xmlns:a16="http://schemas.microsoft.com/office/drawing/2014/main" id="{EE0A4623-2287-4202-9C4D-48608663C0D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7" name="Text Placeholder 2">
            <a:extLst>
              <a:ext uri="{FF2B5EF4-FFF2-40B4-BE49-F238E27FC236}">
                <a16:creationId xmlns:a16="http://schemas.microsoft.com/office/drawing/2014/main" id="{172EB46A-D92C-4BAF-8FDA-AB75AA53BD21}"/>
              </a:ext>
            </a:extLst>
          </p:cNvPr>
          <p:cNvSpPr>
            <a:spLocks noGrp="1"/>
          </p:cNvSpPr>
          <p:nvPr>
            <p:ph type="body" sz="quarter" idx="10"/>
          </p:nvPr>
        </p:nvSpPr>
        <p:spPr>
          <a:xfrm>
            <a:off x="1577840" y="2070381"/>
            <a:ext cx="4152900" cy="3952875"/>
          </a:xfrm>
        </p:spPr>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a:extLst>
              <a:ext uri="{FF2B5EF4-FFF2-40B4-BE49-F238E27FC236}">
                <a16:creationId xmlns:a16="http://schemas.microsoft.com/office/drawing/2014/main" id="{FB9A8A0D-B353-4CF3-9DFE-0A598A76110A}"/>
              </a:ext>
            </a:extLst>
          </p:cNvPr>
          <p:cNvSpPr>
            <a:spLocks noGrp="1"/>
          </p:cNvSpPr>
          <p:nvPr>
            <p:ph type="body" sz="quarter" idx="11"/>
          </p:nvPr>
        </p:nvSpPr>
        <p:spPr>
          <a:xfrm>
            <a:off x="6578600" y="2070381"/>
            <a:ext cx="4152900" cy="3952875"/>
          </a:xfrm>
        </p:spPr>
        <p:txBody>
          <a:bodyPr>
            <a:normAutofit/>
          </a:bodyPr>
          <a:lstStyle>
            <a:lvl1pPr>
              <a:defRPr sz="1600">
                <a:latin typeface="Aptos" panose="020B0004020202020204" pitchFamily="34" charset="0"/>
              </a:defRPr>
            </a:lvl1pPr>
            <a:lvl2pPr>
              <a:defRPr sz="16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38407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dirty="0"/>
              <a:t>Text</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hasCustomPrompt="1"/>
          </p:nvPr>
        </p:nvSpPr>
        <p:spPr>
          <a:xfrm>
            <a:off x="4848165" y="1854000"/>
            <a:ext cx="6048375" cy="4327081"/>
          </a:xfrm>
        </p:spPr>
        <p:txBody>
          <a:bodyPr>
            <a:noAutofit/>
          </a:bodyPr>
          <a:lstStyle>
            <a:lvl1pPr marL="0" indent="0">
              <a:lnSpc>
                <a:spcPct val="100000"/>
              </a:lnSpc>
              <a:buNone/>
              <a:defRPr sz="1800" b="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Picture/video/graphic</a:t>
            </a:r>
          </a:p>
        </p:txBody>
      </p:sp>
      <p:sp>
        <p:nvSpPr>
          <p:cNvPr id="5" name="Title 1">
            <a:extLst>
              <a:ext uri="{FF2B5EF4-FFF2-40B4-BE49-F238E27FC236}">
                <a16:creationId xmlns:a16="http://schemas.microsoft.com/office/drawing/2014/main" id="{D05088C6-2CC7-4ADB-A8D0-46FAAA40B73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63341825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dirty="0"/>
              <a:t>Text</a:t>
            </a:r>
          </a:p>
        </p:txBody>
      </p:sp>
      <p:sp>
        <p:nvSpPr>
          <p:cNvPr id="5" name="Content Placeholder 2">
            <a:extLst>
              <a:ext uri="{FF2B5EF4-FFF2-40B4-BE49-F238E27FC236}">
                <a16:creationId xmlns:a16="http://schemas.microsoft.com/office/drawing/2014/main" id="{0D8A5E01-92F3-A84D-9926-4CA26E763B49}"/>
              </a:ext>
            </a:extLst>
          </p:cNvPr>
          <p:cNvSpPr>
            <a:spLocks noGrp="1"/>
          </p:cNvSpPr>
          <p:nvPr>
            <p:ph sz="half" idx="10" hasCustomPrompt="1"/>
          </p:nvPr>
        </p:nvSpPr>
        <p:spPr>
          <a:xfrm>
            <a:off x="4670428"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dirty="0"/>
              <a:t>Text</a:t>
            </a:r>
          </a:p>
        </p:txBody>
      </p:sp>
      <p:sp>
        <p:nvSpPr>
          <p:cNvPr id="6" name="Content Placeholder 2">
            <a:extLst>
              <a:ext uri="{FF2B5EF4-FFF2-40B4-BE49-F238E27FC236}">
                <a16:creationId xmlns:a16="http://schemas.microsoft.com/office/drawing/2014/main" id="{0EEE7AB5-6076-EF47-B217-A7BC604DC64D}"/>
              </a:ext>
            </a:extLst>
          </p:cNvPr>
          <p:cNvSpPr>
            <a:spLocks noGrp="1"/>
          </p:cNvSpPr>
          <p:nvPr>
            <p:ph sz="half" idx="11" hasCustomPrompt="1"/>
          </p:nvPr>
        </p:nvSpPr>
        <p:spPr>
          <a:xfrm>
            <a:off x="804161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dirty="0"/>
              <a:t>Text</a:t>
            </a:r>
          </a:p>
        </p:txBody>
      </p:sp>
      <p:sp>
        <p:nvSpPr>
          <p:cNvPr id="7" name="Title 1">
            <a:extLst>
              <a:ext uri="{FF2B5EF4-FFF2-40B4-BE49-F238E27FC236}">
                <a16:creationId xmlns:a16="http://schemas.microsoft.com/office/drawing/2014/main" id="{902BB56A-2F18-41CE-B9FC-243B5CD7DC59}"/>
              </a:ext>
            </a:extLst>
          </p:cNvPr>
          <p:cNvSpPr>
            <a:spLocks noGrp="1"/>
          </p:cNvSpPr>
          <p:nvPr>
            <p:ph type="title" hasCustomPrompt="1"/>
          </p:nvPr>
        </p:nvSpPr>
        <p:spPr>
          <a:xfrm>
            <a:off x="1460500" y="285749"/>
            <a:ext cx="9640222"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5705724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3" name="Text Placeholder 2">
            <a:extLst>
              <a:ext uri="{FF2B5EF4-FFF2-40B4-BE49-F238E27FC236}">
                <a16:creationId xmlns:a16="http://schemas.microsoft.com/office/drawing/2014/main" id="{CFE8591C-3B1F-44E1-A42E-A3AC8A8A205B}"/>
              </a:ext>
            </a:extLst>
          </p:cNvPr>
          <p:cNvSpPr>
            <a:spLocks noGrp="1"/>
          </p:cNvSpPr>
          <p:nvPr>
            <p:ph type="body" sz="quarter" idx="21"/>
          </p:nvPr>
        </p:nvSpPr>
        <p:spPr>
          <a:xfrm>
            <a:off x="12418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Aptos" panose="020B0004020202020204" pitchFamily="34" charset="0"/>
              </a:defRPr>
            </a:lvl1pPr>
            <a:lvl2pPr>
              <a:defRPr sz="1400"/>
            </a:lvl2pPr>
            <a:lvl3pPr>
              <a:defRPr sz="1400"/>
            </a:lvl3pPr>
            <a:lvl4pPr>
              <a:defRPr sz="1400"/>
            </a:lvl4pPr>
            <a:lvl5pPr>
              <a:defRPr sz="1400"/>
            </a:lvl5pPr>
          </a:lstStyle>
          <a:p>
            <a:pPr lvl="0"/>
            <a:r>
              <a:rPr lang="en-US" dirty="0"/>
              <a:t>Click to edit Master text styles</a:t>
            </a:r>
          </a:p>
        </p:txBody>
      </p:sp>
      <p:sp>
        <p:nvSpPr>
          <p:cNvPr id="13" name="Text Placeholder 2">
            <a:extLst>
              <a:ext uri="{FF2B5EF4-FFF2-40B4-BE49-F238E27FC236}">
                <a16:creationId xmlns:a16="http://schemas.microsoft.com/office/drawing/2014/main" id="{890AE688-298B-43F9-A005-A851AF63806D}"/>
              </a:ext>
            </a:extLst>
          </p:cNvPr>
          <p:cNvSpPr>
            <a:spLocks noGrp="1"/>
          </p:cNvSpPr>
          <p:nvPr>
            <p:ph type="body" sz="quarter" idx="22"/>
          </p:nvPr>
        </p:nvSpPr>
        <p:spPr>
          <a:xfrm>
            <a:off x="41516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Aptos" panose="020B0004020202020204" pitchFamily="34" charset="0"/>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32520833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endParaRPr lang="en-US" dirty="0"/>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1233487"/>
            <a:ext cx="5702669" cy="2634319"/>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dirty="0"/>
              <a:t>TITLE</a:t>
            </a:r>
          </a:p>
        </p:txBody>
      </p:sp>
      <p:sp>
        <p:nvSpPr>
          <p:cNvPr id="9" name="Text Placeholder 2">
            <a:extLst>
              <a:ext uri="{FF2B5EF4-FFF2-40B4-BE49-F238E27FC236}">
                <a16:creationId xmlns:a16="http://schemas.microsoft.com/office/drawing/2014/main" id="{B476B952-CB7D-4CB8-BAAB-1C2B031D5D73}"/>
              </a:ext>
            </a:extLst>
          </p:cNvPr>
          <p:cNvSpPr>
            <a:spLocks noGrp="1"/>
          </p:cNvSpPr>
          <p:nvPr>
            <p:ph type="body" sz="quarter" idx="23"/>
          </p:nvPr>
        </p:nvSpPr>
        <p:spPr>
          <a:xfrm>
            <a:off x="1241880" y="3956051"/>
            <a:ext cx="5695863" cy="228123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296166327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tx1"/>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13" name="Title 1">
            <a:extLst>
              <a:ext uri="{FF2B5EF4-FFF2-40B4-BE49-F238E27FC236}">
                <a16:creationId xmlns:a16="http://schemas.microsoft.com/office/drawing/2014/main" id="{2777D703-7FE8-4629-88AC-662840828BD5}"/>
              </a:ext>
            </a:extLst>
          </p:cNvPr>
          <p:cNvSpPr>
            <a:spLocks noGrp="1"/>
          </p:cNvSpPr>
          <p:nvPr>
            <p:ph type="title" hasCustomPrompt="1"/>
          </p:nvPr>
        </p:nvSpPr>
        <p:spPr>
          <a:xfrm>
            <a:off x="1460499" y="206374"/>
            <a:ext cx="10107613"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13009516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rgbClr val="BF3734"/>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0F3BB781-1B90-4DD9-944E-F930F9C9C3A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dirty="0"/>
              <a:t>TITLE</a:t>
            </a:r>
          </a:p>
        </p:txBody>
      </p:sp>
    </p:spTree>
    <p:extLst>
      <p:ext uri="{BB962C8B-B14F-4D97-AF65-F5344CB8AC3E}">
        <p14:creationId xmlns:p14="http://schemas.microsoft.com/office/powerpoint/2010/main" val="25754354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920938"/>
      </p:ext>
    </p:extLst>
  </p:cSld>
  <p:clrMapOvr>
    <a:masterClrMapping/>
  </p:clrMapOvr>
  <p:extLst>
    <p:ext uri="{DCECCB84-F9BA-43D5-87BE-67443E8EF086}">
      <p15:sldGuideLst xmlns:p15="http://schemas.microsoft.com/office/powerpoint/2012/main"/>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B955-FD32-F9D0-5787-6C0BA50A6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D39E6A-1D89-4EEE-E222-77D474DCF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819498-0DB9-9D2D-70A0-BEA36DFFF8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AFDBDA8-37FD-7A12-4C1A-8DC7AF89B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D5430-C253-ADAF-6F34-344CBF456FD9}"/>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7" name="Picture 6" descr="A red and black line&#10;&#10;Description automatically generated">
            <a:extLst>
              <a:ext uri="{FF2B5EF4-FFF2-40B4-BE49-F238E27FC236}">
                <a16:creationId xmlns:a16="http://schemas.microsoft.com/office/drawing/2014/main" id="{D73CE298-FEC1-D766-D77E-7C9CEA304D2F}"/>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171969481"/>
      </p:ext>
    </p:extLst>
  </p:cSld>
  <p:clrMapOvr>
    <a:masterClrMapping/>
  </p:clrMapOvr>
  <p:extLst>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92C-55CA-3774-B2B9-710D4A8331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D149E-86BD-C520-D612-E22CA70B4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BD997-1FEA-38B4-2F0B-6062220182D1}"/>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CDDC40C7-9990-13F1-155E-9B377471E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F7076C-F567-20B3-2984-3A207838EE3A}"/>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719357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51C7C6-FD0F-473D-8B13-EA900F262014}"/>
              </a:ext>
            </a:extLst>
          </p:cNvPr>
          <p:cNvSpPr>
            <a:spLocks noGrp="1"/>
          </p:cNvSpPr>
          <p:nvPr>
            <p:ph type="title" hasCustomPrompt="1"/>
          </p:nvPr>
        </p:nvSpPr>
        <p:spPr>
          <a:xfrm>
            <a:off x="1460499" y="285749"/>
            <a:ext cx="9965089"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49800F7F-F6AB-4263-BD8E-0CFC59CB61F4}"/>
              </a:ext>
            </a:extLst>
          </p:cNvPr>
          <p:cNvSpPr>
            <a:spLocks noGrp="1"/>
          </p:cNvSpPr>
          <p:nvPr>
            <p:ph type="pic" sz="quarter" idx="16"/>
          </p:nvPr>
        </p:nvSpPr>
        <p:spPr>
          <a:xfrm>
            <a:off x="8242302" y="2114249"/>
            <a:ext cx="3567007" cy="3583465"/>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0 w 6659563"/>
              <a:gd name="connsiteY17" fmla="*/ 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780722 w 6659563"/>
              <a:gd name="connsiteY16" fmla="*/ 2108537 h 4392614"/>
              <a:gd name="connsiteX17" fmla="*/ 2295006 w 6659563"/>
              <a:gd name="connsiteY17" fmla="*/ 121431 h 4392614"/>
              <a:gd name="connsiteX18" fmla="*/ 2610722 w 6659563"/>
              <a:gd name="connsiteY18" fmla="*/ 36428 h 4392614"/>
              <a:gd name="connsiteX0" fmla="*/ 2610722 w 6659563"/>
              <a:gd name="connsiteY0" fmla="*/ 36428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2319292 w 6659563"/>
              <a:gd name="connsiteY16" fmla="*/ 2132823 h 4392614"/>
              <a:gd name="connsiteX17" fmla="*/ 2295006 w 6659563"/>
              <a:gd name="connsiteY17" fmla="*/ 121431 h 4392614"/>
              <a:gd name="connsiteX18" fmla="*/ 2610722 w 6659563"/>
              <a:gd name="connsiteY18" fmla="*/ 36428 h 4392614"/>
              <a:gd name="connsiteX0" fmla="*/ 315716 w 4364557"/>
              <a:gd name="connsiteY0" fmla="*/ 3642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18" fmla="*/ 315716 w 4364557"/>
              <a:gd name="connsiteY18" fmla="*/ 36428 h 4429041"/>
              <a:gd name="connsiteX0" fmla="*/ 0 w 4364557"/>
              <a:gd name="connsiteY0" fmla="*/ 121431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121431 h 4429041"/>
              <a:gd name="connsiteX0" fmla="*/ 0 w 4364557"/>
              <a:gd name="connsiteY0" fmla="*/ 41288 h 4429041"/>
              <a:gd name="connsiteX1" fmla="*/ 2164528 w 4364557"/>
              <a:gd name="connsiteY1" fmla="*/ 0 h 4429041"/>
              <a:gd name="connsiteX2" fmla="*/ 2222225 w 4364557"/>
              <a:gd name="connsiteY2" fmla="*/ 0 h 4429041"/>
              <a:gd name="connsiteX3" fmla="*/ 2222225 w 4364557"/>
              <a:gd name="connsiteY3" fmla="*/ 1 h 4429041"/>
              <a:gd name="connsiteX4" fmla="*/ 4364557 w 4364557"/>
              <a:gd name="connsiteY4" fmla="*/ 1 h 4429041"/>
              <a:gd name="connsiteX5" fmla="*/ 4364557 w 4364557"/>
              <a:gd name="connsiteY5" fmla="*/ 2196307 h 4429041"/>
              <a:gd name="connsiteX6" fmla="*/ 4364557 w 4364557"/>
              <a:gd name="connsiteY6" fmla="*/ 2254251 h 4429041"/>
              <a:gd name="connsiteX7" fmla="*/ 4361809 w 4364557"/>
              <a:gd name="connsiteY7" fmla="*/ 2254251 h 4429041"/>
              <a:gd name="connsiteX8" fmla="*/ 4354564 w 4364557"/>
              <a:gd name="connsiteY8" fmla="*/ 2407011 h 4429041"/>
              <a:gd name="connsiteX9" fmla="*/ 2389468 w 4364557"/>
              <a:gd name="connsiteY9" fmla="*/ 4381275 h 4429041"/>
              <a:gd name="connsiteX10" fmla="*/ 2222225 w 4364557"/>
              <a:gd name="connsiteY10" fmla="*/ 4389706 h 4429041"/>
              <a:gd name="connsiteX11" fmla="*/ 2222225 w 4364557"/>
              <a:gd name="connsiteY11" fmla="*/ 4392613 h 4429041"/>
              <a:gd name="connsiteX12" fmla="*/ 2164547 w 4364557"/>
              <a:gd name="connsiteY12" fmla="*/ 4392613 h 4429041"/>
              <a:gd name="connsiteX13" fmla="*/ 2164528 w 4364557"/>
              <a:gd name="connsiteY13" fmla="*/ 4392614 h 4429041"/>
              <a:gd name="connsiteX14" fmla="*/ 2164509 w 4364557"/>
              <a:gd name="connsiteY14" fmla="*/ 4392613 h 4429041"/>
              <a:gd name="connsiteX15" fmla="*/ 36429 w 4364557"/>
              <a:gd name="connsiteY15" fmla="*/ 4429041 h 4429041"/>
              <a:gd name="connsiteX16" fmla="*/ 24286 w 4364557"/>
              <a:gd name="connsiteY16" fmla="*/ 2132823 h 4429041"/>
              <a:gd name="connsiteX17" fmla="*/ 0 w 4364557"/>
              <a:gd name="connsiteY17" fmla="*/ 41288 h 4429041"/>
              <a:gd name="connsiteX0" fmla="*/ 8380 w 4372937"/>
              <a:gd name="connsiteY0" fmla="*/ 41288 h 4393422"/>
              <a:gd name="connsiteX1" fmla="*/ 2172908 w 4372937"/>
              <a:gd name="connsiteY1" fmla="*/ 0 h 4393422"/>
              <a:gd name="connsiteX2" fmla="*/ 2230605 w 4372937"/>
              <a:gd name="connsiteY2" fmla="*/ 0 h 4393422"/>
              <a:gd name="connsiteX3" fmla="*/ 2230605 w 4372937"/>
              <a:gd name="connsiteY3" fmla="*/ 1 h 4393422"/>
              <a:gd name="connsiteX4" fmla="*/ 4372937 w 4372937"/>
              <a:gd name="connsiteY4" fmla="*/ 1 h 4393422"/>
              <a:gd name="connsiteX5" fmla="*/ 4372937 w 4372937"/>
              <a:gd name="connsiteY5" fmla="*/ 2196307 h 4393422"/>
              <a:gd name="connsiteX6" fmla="*/ 4372937 w 4372937"/>
              <a:gd name="connsiteY6" fmla="*/ 2254251 h 4393422"/>
              <a:gd name="connsiteX7" fmla="*/ 4370189 w 4372937"/>
              <a:gd name="connsiteY7" fmla="*/ 2254251 h 4393422"/>
              <a:gd name="connsiteX8" fmla="*/ 4362944 w 4372937"/>
              <a:gd name="connsiteY8" fmla="*/ 2407011 h 4393422"/>
              <a:gd name="connsiteX9" fmla="*/ 2397848 w 4372937"/>
              <a:gd name="connsiteY9" fmla="*/ 4381275 h 4393422"/>
              <a:gd name="connsiteX10" fmla="*/ 2230605 w 4372937"/>
              <a:gd name="connsiteY10" fmla="*/ 4389706 h 4393422"/>
              <a:gd name="connsiteX11" fmla="*/ 2230605 w 4372937"/>
              <a:gd name="connsiteY11" fmla="*/ 4392613 h 4393422"/>
              <a:gd name="connsiteX12" fmla="*/ 2172927 w 4372937"/>
              <a:gd name="connsiteY12" fmla="*/ 4392613 h 4393422"/>
              <a:gd name="connsiteX13" fmla="*/ 2172908 w 4372937"/>
              <a:gd name="connsiteY13" fmla="*/ 4392614 h 4393422"/>
              <a:gd name="connsiteX14" fmla="*/ 2172889 w 4372937"/>
              <a:gd name="connsiteY14" fmla="*/ 4392613 h 4393422"/>
              <a:gd name="connsiteX15" fmla="*/ 284 w 4372937"/>
              <a:gd name="connsiteY15" fmla="*/ 4393422 h 4393422"/>
              <a:gd name="connsiteX16" fmla="*/ 32666 w 4372937"/>
              <a:gd name="connsiteY16" fmla="*/ 2132823 h 4393422"/>
              <a:gd name="connsiteX17" fmla="*/ 8380 w 4372937"/>
              <a:gd name="connsiteY17" fmla="*/ 41288 h 4393422"/>
              <a:gd name="connsiteX0" fmla="*/ 8687 w 4373244"/>
              <a:gd name="connsiteY0" fmla="*/ 41288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41288 h 4393422"/>
              <a:gd name="connsiteX0" fmla="*/ 8687 w 4373244"/>
              <a:gd name="connsiteY0" fmla="*/ 2330 h 4393422"/>
              <a:gd name="connsiteX1" fmla="*/ 2173215 w 4373244"/>
              <a:gd name="connsiteY1" fmla="*/ 0 h 4393422"/>
              <a:gd name="connsiteX2" fmla="*/ 2230912 w 4373244"/>
              <a:gd name="connsiteY2" fmla="*/ 0 h 4393422"/>
              <a:gd name="connsiteX3" fmla="*/ 2230912 w 4373244"/>
              <a:gd name="connsiteY3" fmla="*/ 1 h 4393422"/>
              <a:gd name="connsiteX4" fmla="*/ 4373244 w 4373244"/>
              <a:gd name="connsiteY4" fmla="*/ 1 h 4393422"/>
              <a:gd name="connsiteX5" fmla="*/ 4373244 w 4373244"/>
              <a:gd name="connsiteY5" fmla="*/ 2196307 h 4393422"/>
              <a:gd name="connsiteX6" fmla="*/ 4373244 w 4373244"/>
              <a:gd name="connsiteY6" fmla="*/ 2254251 h 4393422"/>
              <a:gd name="connsiteX7" fmla="*/ 4370496 w 4373244"/>
              <a:gd name="connsiteY7" fmla="*/ 2254251 h 4393422"/>
              <a:gd name="connsiteX8" fmla="*/ 4363251 w 4373244"/>
              <a:gd name="connsiteY8" fmla="*/ 2407011 h 4393422"/>
              <a:gd name="connsiteX9" fmla="*/ 2398155 w 4373244"/>
              <a:gd name="connsiteY9" fmla="*/ 4381275 h 4393422"/>
              <a:gd name="connsiteX10" fmla="*/ 2230912 w 4373244"/>
              <a:gd name="connsiteY10" fmla="*/ 4389706 h 4393422"/>
              <a:gd name="connsiteX11" fmla="*/ 2230912 w 4373244"/>
              <a:gd name="connsiteY11" fmla="*/ 4392613 h 4393422"/>
              <a:gd name="connsiteX12" fmla="*/ 2173234 w 4373244"/>
              <a:gd name="connsiteY12" fmla="*/ 4392613 h 4393422"/>
              <a:gd name="connsiteX13" fmla="*/ 2173215 w 4373244"/>
              <a:gd name="connsiteY13" fmla="*/ 4392614 h 4393422"/>
              <a:gd name="connsiteX14" fmla="*/ 2173196 w 4373244"/>
              <a:gd name="connsiteY14" fmla="*/ 4392613 h 4393422"/>
              <a:gd name="connsiteX15" fmla="*/ 591 w 4373244"/>
              <a:gd name="connsiteY15" fmla="*/ 4393422 h 4393422"/>
              <a:gd name="connsiteX16" fmla="*/ 10711 w 4373244"/>
              <a:gd name="connsiteY16" fmla="*/ 2127258 h 4393422"/>
              <a:gd name="connsiteX17" fmla="*/ 8687 w 4373244"/>
              <a:gd name="connsiteY17" fmla="*/ 2330 h 439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3244" h="4393422">
                <a:moveTo>
                  <a:pt x="8687" y="2330"/>
                </a:moveTo>
                <a:lnTo>
                  <a:pt x="2173215" y="0"/>
                </a:lnTo>
                <a:lnTo>
                  <a:pt x="2230912" y="0"/>
                </a:lnTo>
                <a:lnTo>
                  <a:pt x="2230912" y="1"/>
                </a:lnTo>
                <a:lnTo>
                  <a:pt x="4373244" y="1"/>
                </a:lnTo>
                <a:lnTo>
                  <a:pt x="4373244" y="2196307"/>
                </a:lnTo>
                <a:lnTo>
                  <a:pt x="4373244" y="2254251"/>
                </a:lnTo>
                <a:lnTo>
                  <a:pt x="4370496" y="2254251"/>
                </a:lnTo>
                <a:lnTo>
                  <a:pt x="4363251" y="2407011"/>
                </a:lnTo>
                <a:cubicBezTo>
                  <a:pt x="4264078" y="3447184"/>
                  <a:pt x="3438197" y="4275832"/>
                  <a:pt x="2398155" y="4381275"/>
                </a:cubicBezTo>
                <a:lnTo>
                  <a:pt x="2230912" y="4389706"/>
                </a:lnTo>
                <a:lnTo>
                  <a:pt x="2230912" y="4392613"/>
                </a:lnTo>
                <a:lnTo>
                  <a:pt x="2173234" y="4392613"/>
                </a:lnTo>
                <a:cubicBezTo>
                  <a:pt x="2173228" y="4392613"/>
                  <a:pt x="2173221" y="4392614"/>
                  <a:pt x="2173215" y="4392614"/>
                </a:cubicBezTo>
                <a:cubicBezTo>
                  <a:pt x="2173209" y="4392614"/>
                  <a:pt x="2173202" y="4392613"/>
                  <a:pt x="2173196" y="4392613"/>
                </a:cubicBezTo>
                <a:lnTo>
                  <a:pt x="591" y="4393422"/>
                </a:lnTo>
                <a:cubicBezTo>
                  <a:pt x="-3457" y="3628016"/>
                  <a:pt x="14759" y="2892664"/>
                  <a:pt x="10711" y="2127258"/>
                </a:cubicBezTo>
                <a:cubicBezTo>
                  <a:pt x="10036" y="1431935"/>
                  <a:pt x="9362" y="697653"/>
                  <a:pt x="8687" y="2330"/>
                </a:cubicBezTo>
                <a:close/>
              </a:path>
            </a:pathLst>
          </a:custGeom>
          <a:solidFill>
            <a:schemeClr val="accent1"/>
          </a:solidFill>
        </p:spPr>
        <p:txBody>
          <a:bodyPr wrap="square">
            <a:noAutofit/>
          </a:bodyPr>
          <a:lstStyle/>
          <a:p>
            <a:r>
              <a:rPr lang="en-US"/>
              <a:t>Click icon to add picture</a:t>
            </a:r>
          </a:p>
        </p:txBody>
      </p:sp>
      <p:sp>
        <p:nvSpPr>
          <p:cNvPr id="2" name="Rectangle 1">
            <a:extLst>
              <a:ext uri="{FF2B5EF4-FFF2-40B4-BE49-F238E27FC236}">
                <a16:creationId xmlns:a16="http://schemas.microsoft.com/office/drawing/2014/main" id="{2C57659C-673C-491E-B10C-6ECB7BC911E3}"/>
              </a:ext>
            </a:extLst>
          </p:cNvPr>
          <p:cNvSpPr/>
          <p:nvPr userDrawn="1"/>
        </p:nvSpPr>
        <p:spPr>
          <a:xfrm>
            <a:off x="6985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p>
        </p:txBody>
      </p:sp>
      <p:sp>
        <p:nvSpPr>
          <p:cNvPr id="9" name="Rectangle 8">
            <a:extLst>
              <a:ext uri="{FF2B5EF4-FFF2-40B4-BE49-F238E27FC236}">
                <a16:creationId xmlns:a16="http://schemas.microsoft.com/office/drawing/2014/main" id="{F6124F0B-FEA8-4AB3-8E56-EDA8B9162732}"/>
              </a:ext>
            </a:extLst>
          </p:cNvPr>
          <p:cNvSpPr/>
          <p:nvPr userDrawn="1"/>
        </p:nvSpPr>
        <p:spPr>
          <a:xfrm>
            <a:off x="4470402" y="2114353"/>
            <a:ext cx="3568082" cy="3583884"/>
          </a:xfrm>
          <a:prstGeom prst="rect">
            <a:avLst/>
          </a:prstGeom>
          <a:noFill/>
          <a:ln w="38100">
            <a:solidFill>
              <a:srgbClr val="E1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96BE6664-4C8B-427F-AFD8-891F9B798D62}"/>
              </a:ext>
            </a:extLst>
          </p:cNvPr>
          <p:cNvSpPr>
            <a:spLocks noGrp="1"/>
          </p:cNvSpPr>
          <p:nvPr>
            <p:ph type="body" sz="quarter" idx="17"/>
          </p:nvPr>
        </p:nvSpPr>
        <p:spPr>
          <a:xfrm>
            <a:off x="697943" y="2114250"/>
            <a:ext cx="3568330" cy="3583466"/>
          </a:xfrm>
        </p:spPr>
        <p:txBody>
          <a:bodyPr anchor="ctr">
            <a:normAutofit/>
          </a:bodyPr>
          <a:lstStyle>
            <a:lvl1pPr marL="0" indent="0" algn="ctr">
              <a:buNone/>
              <a:defRPr sz="1600"/>
            </a:lvl1pPr>
          </a:lstStyle>
          <a:p>
            <a:pPr lvl="0"/>
            <a:r>
              <a:rPr lang="en-US"/>
              <a:t>Click to edit Master text styles</a:t>
            </a:r>
          </a:p>
        </p:txBody>
      </p:sp>
      <p:sp>
        <p:nvSpPr>
          <p:cNvPr id="12" name="Text Placeholder 3">
            <a:extLst>
              <a:ext uri="{FF2B5EF4-FFF2-40B4-BE49-F238E27FC236}">
                <a16:creationId xmlns:a16="http://schemas.microsoft.com/office/drawing/2014/main" id="{054FB24C-F048-4C38-BA21-1404DBABE175}"/>
              </a:ext>
            </a:extLst>
          </p:cNvPr>
          <p:cNvSpPr>
            <a:spLocks noGrp="1"/>
          </p:cNvSpPr>
          <p:nvPr>
            <p:ph type="body" sz="quarter" idx="18"/>
          </p:nvPr>
        </p:nvSpPr>
        <p:spPr>
          <a:xfrm>
            <a:off x="4471800" y="2114250"/>
            <a:ext cx="3568330" cy="3583466"/>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27607957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9D74-C16D-C148-AB9C-B21EA05F3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FEB646-239B-4FB2-4E33-B68C96C3A6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43C14-2423-50D6-FF5C-C13EBB96DA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A489DDC3-F0C0-7815-BFC7-EAADE05020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3D344B-C5D4-81DF-C549-16E1782E477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2865014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32A8-D511-BF1D-4238-01EE3E27E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866549-34F5-A531-4D92-E0102B369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DB7DE0-6F7D-09B4-2EF1-2D8EBE254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08F17-7C14-C845-FE0C-32C6D8D39E64}"/>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54248C98-4DD6-BD8A-B273-9FAED10FC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5CCE2D-2FB5-41E1-D5B5-80F0D7C38503}"/>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9398296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17B0-634C-4843-3DF1-E862DB1C27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DDA996-B22F-A13E-3F2D-B889A8514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54FE9-5BF5-C570-06E8-21882D393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117232-B467-5603-6E3E-80FA640BF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38571-3B23-919F-BE06-0F069E92B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83436B-EF3A-8466-4990-6BFFC64F34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8" name="Footer Placeholder 7">
            <a:extLst>
              <a:ext uri="{FF2B5EF4-FFF2-40B4-BE49-F238E27FC236}">
                <a16:creationId xmlns:a16="http://schemas.microsoft.com/office/drawing/2014/main" id="{C87405B6-900C-146C-6D66-02518DBD1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80D591-3623-4DA1-297F-7CC36C4EFA1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55278676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CFE-586E-B283-3A95-9CCE903DD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CD2AFC-B7CD-4BE5-7253-9663CD9493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4" name="Footer Placeholder 3">
            <a:extLst>
              <a:ext uri="{FF2B5EF4-FFF2-40B4-BE49-F238E27FC236}">
                <a16:creationId xmlns:a16="http://schemas.microsoft.com/office/drawing/2014/main" id="{A5C1F6FB-5131-43E5-1551-23A3643053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64BA0-6035-4736-2739-FD7962C27F8E}"/>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1812985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3028E-EFAC-FFCA-0874-E16EF9A03CA5}"/>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3" name="Footer Placeholder 2">
            <a:extLst>
              <a:ext uri="{FF2B5EF4-FFF2-40B4-BE49-F238E27FC236}">
                <a16:creationId xmlns:a16="http://schemas.microsoft.com/office/drawing/2014/main" id="{861B4ECE-9672-4E00-82E7-F9152EA6B5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1582F4-A016-F843-2343-09E96789434A}"/>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5" name="Picture 4" descr="A red and black line&#10;&#10;Description automatically generated">
            <a:extLst>
              <a:ext uri="{FF2B5EF4-FFF2-40B4-BE49-F238E27FC236}">
                <a16:creationId xmlns:a16="http://schemas.microsoft.com/office/drawing/2014/main" id="{DA894762-6463-DD63-5866-A597F936DD8D}"/>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421894791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68D-B7A6-7B4D-2453-D97C0D5C9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032A44-FEBF-F394-FD54-1E7594FBA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1726B2-7D82-5B16-D7B7-C672B2D4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3B6A-D4CE-EBFB-7396-2ADE41ADDD7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B7F86284-A34B-5504-C3F6-83AEBD27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25A8EB-DC00-6CBC-12AD-BEB7D9EF0E9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42323298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4CC1-679C-C966-B45E-658FE2989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5321B3-2F2A-2F96-7ECD-CECCF2E31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718018-8839-7D2C-B2EC-05A41EEF7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D4E0A-22A0-F14E-980C-FF8AD15A27D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20E3AFBE-BC25-3319-CC13-5FFD32A5CF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90274-5D90-6A81-2669-CEA16C1F770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7065091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6DB-02DD-97F0-E41D-79591213C1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E6A0F5-7787-B569-A960-623EDC4E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5788B-1F5A-5E54-6747-A5F9A907B5D3}"/>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C88C32E-F22F-D503-9C87-3C89C8D2C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1C463-E7A5-8CBA-B5FC-7696317397D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92631389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F37FE-AE7D-F111-D5E0-60AD29BC1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521EC-6EE9-6055-F3C2-71B4513E3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509EB-5972-8DB1-6020-4B9FB11A5099}"/>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983178F8-5A93-ACCA-9F74-95553AE32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FCF26-ACE8-7730-9CC3-1C0D071312E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75311934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423670783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yriad Pro" panose="020B050303040302020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chor="ctr">
            <a:normAutofit/>
          </a:bodyPr>
          <a:lstStyle>
            <a:lvl1pPr marL="0" indent="0" algn="ctr">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D8F85103-4DE8-470F-9357-AD7D8A78BCDE}"/>
              </a:ext>
            </a:extLst>
          </p:cNvPr>
          <p:cNvSpPr>
            <a:spLocks noGrp="1"/>
          </p:cNvSpPr>
          <p:nvPr>
            <p:ph type="title" hasCustomPrompt="1"/>
          </p:nvPr>
        </p:nvSpPr>
        <p:spPr>
          <a:xfrm>
            <a:off x="1460499" y="285749"/>
            <a:ext cx="1007229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301EBE4-F78F-4B82-A8B2-B70E6636B3A1}"/>
              </a:ext>
            </a:extLst>
          </p:cNvPr>
          <p:cNvSpPr>
            <a:spLocks noGrp="1"/>
          </p:cNvSpPr>
          <p:nvPr>
            <p:ph type="body" sz="quarter" idx="12"/>
          </p:nvPr>
        </p:nvSpPr>
        <p:spPr>
          <a:xfrm>
            <a:off x="5175250" y="1927225"/>
            <a:ext cx="5641975" cy="454025"/>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504848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40835902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2503652065"/>
      </p:ext>
    </p:extLst>
  </p:cSld>
  <p:clrMapOvr>
    <a:masterClrMapping/>
  </p:clrMapOvr>
  <p:extLst>
    <p:ext uri="{DCECCB84-F9BA-43D5-87BE-67443E8EF086}">
      <p15:sldGuideLst xmlns:p15="http://schemas.microsoft.com/office/powerpoint/2012/main"/>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27296887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098707"/>
      </p:ext>
    </p:extLst>
  </p:cSld>
  <p:clrMapOvr>
    <a:masterClrMapping/>
  </p:clrMapOvr>
  <p:extLst>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B955-FD32-F9D0-5787-6C0BA50A6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D39E6A-1D89-4EEE-E222-77D474DCF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819498-0DB9-9D2D-70A0-BEA36DFFF8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AFDBDA8-37FD-7A12-4C1A-8DC7AF89B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D5430-C253-ADAF-6F34-344CBF456FD9}"/>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7" name="Picture 6" descr="A red and black line&#10;&#10;Description automatically generated">
            <a:extLst>
              <a:ext uri="{FF2B5EF4-FFF2-40B4-BE49-F238E27FC236}">
                <a16:creationId xmlns:a16="http://schemas.microsoft.com/office/drawing/2014/main" id="{D73CE298-FEC1-D766-D77E-7C9CEA304D2F}"/>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3580306444"/>
      </p:ext>
    </p:extLst>
  </p:cSld>
  <p:clrMapOvr>
    <a:masterClrMapping/>
  </p:clrMapOvr>
  <p:extLst>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92C-55CA-3774-B2B9-710D4A8331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D149E-86BD-C520-D612-E22CA70B4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BD997-1FEA-38B4-2F0B-6062220182D1}"/>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CDDC40C7-9990-13F1-155E-9B377471E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F7076C-F567-20B3-2984-3A207838EE3A}"/>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94308182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9D74-C16D-C148-AB9C-B21EA05F3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FEB646-239B-4FB2-4E33-B68C96C3A6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43C14-2423-50D6-FF5C-C13EBB96DA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A489DDC3-F0C0-7815-BFC7-EAADE05020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3D344B-C5D4-81DF-C549-16E1782E477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31975199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32A8-D511-BF1D-4238-01EE3E27E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866549-34F5-A531-4D92-E0102B369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DB7DE0-6F7D-09B4-2EF1-2D8EBE254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08F17-7C14-C845-FE0C-32C6D8D39E64}"/>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54248C98-4DD6-BD8A-B273-9FAED10FC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5CCE2D-2FB5-41E1-D5B5-80F0D7C38503}"/>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418481920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17B0-634C-4843-3DF1-E862DB1C27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DDA996-B22F-A13E-3F2D-B889A8514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54FE9-5BF5-C570-06E8-21882D393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117232-B467-5603-6E3E-80FA640BF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38571-3B23-919F-BE06-0F069E92B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83436B-EF3A-8466-4990-6BFFC64F34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8" name="Footer Placeholder 7">
            <a:extLst>
              <a:ext uri="{FF2B5EF4-FFF2-40B4-BE49-F238E27FC236}">
                <a16:creationId xmlns:a16="http://schemas.microsoft.com/office/drawing/2014/main" id="{C87405B6-900C-146C-6D66-02518DBD1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80D591-3623-4DA1-297F-7CC36C4EFA1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4191105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CFE-586E-B283-3A95-9CCE903DD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CD2AFC-B7CD-4BE5-7253-9663CD9493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4" name="Footer Placeholder 3">
            <a:extLst>
              <a:ext uri="{FF2B5EF4-FFF2-40B4-BE49-F238E27FC236}">
                <a16:creationId xmlns:a16="http://schemas.microsoft.com/office/drawing/2014/main" id="{A5C1F6FB-5131-43E5-1551-23A3643053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64BA0-6035-4736-2739-FD7962C27F8E}"/>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843725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019780D4-7D48-4943-9A30-87C93D0630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0227"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5" name="Text Placeholder 15">
            <a:extLst>
              <a:ext uri="{FF2B5EF4-FFF2-40B4-BE49-F238E27FC236}">
                <a16:creationId xmlns:a16="http://schemas.microsoft.com/office/drawing/2014/main" id="{ACC3F310-CD4B-F641-9E43-FDA2B0E7F719}"/>
              </a:ext>
            </a:extLst>
          </p:cNvPr>
          <p:cNvSpPr>
            <a:spLocks noGrp="1"/>
          </p:cNvSpPr>
          <p:nvPr>
            <p:ph type="body" sz="quarter" idx="12" hasCustomPrompt="1"/>
          </p:nvPr>
        </p:nvSpPr>
        <p:spPr>
          <a:xfrm>
            <a:off x="1081604" y="1586886"/>
            <a:ext cx="5390504" cy="3578238"/>
          </a:xfrm>
        </p:spPr>
        <p:txBody>
          <a:bodyPr anchor="ctr">
            <a:normAutofit/>
          </a:bodyPr>
          <a:lstStyle>
            <a:lvl1pPr marL="0" indent="0" algn="ctr">
              <a:buNone/>
              <a:defRPr sz="1800"/>
            </a:lvl1pPr>
          </a:lstStyle>
          <a:p>
            <a:pPr lvl="0"/>
            <a:r>
              <a:rPr lang="en-GB"/>
              <a:t>Text</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7598448" y="1373828"/>
            <a:ext cx="3743325" cy="1361066"/>
          </a:xfrm>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7598448" y="2811119"/>
            <a:ext cx="3743325" cy="1361066"/>
          </a:xfrm>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7598448" y="4248410"/>
            <a:ext cx="3743325" cy="1361066"/>
          </a:xfrm>
        </p:spPr>
        <p:txBody>
          <a:bodyPr anchor="ctr">
            <a:normAutofit/>
          </a:bodyPr>
          <a:lstStyle>
            <a:lvl1pPr marL="0" indent="0" algn="ctr">
              <a:buNone/>
              <a:defRPr sz="1800"/>
            </a:lvl1pPr>
          </a:lstStyle>
          <a:p>
            <a:pPr lvl="0"/>
            <a:r>
              <a:rPr lang="en-GB"/>
              <a:t>Text</a:t>
            </a:r>
          </a:p>
        </p:txBody>
      </p:sp>
      <p:sp>
        <p:nvSpPr>
          <p:cNvPr id="16" name="Title 1">
            <a:extLst>
              <a:ext uri="{FF2B5EF4-FFF2-40B4-BE49-F238E27FC236}">
                <a16:creationId xmlns:a16="http://schemas.microsoft.com/office/drawing/2014/main" id="{8BB59296-3E05-4D7D-8E90-45BE9AD2C82D}"/>
              </a:ext>
            </a:extLst>
          </p:cNvPr>
          <p:cNvSpPr>
            <a:spLocks noGrp="1"/>
          </p:cNvSpPr>
          <p:nvPr>
            <p:ph type="title" hasCustomPrompt="1"/>
          </p:nvPr>
        </p:nvSpPr>
        <p:spPr>
          <a:xfrm>
            <a:off x="1460499" y="285749"/>
            <a:ext cx="988127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1886705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3028E-EFAC-FFCA-0874-E16EF9A03CA5}"/>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3" name="Footer Placeholder 2">
            <a:extLst>
              <a:ext uri="{FF2B5EF4-FFF2-40B4-BE49-F238E27FC236}">
                <a16:creationId xmlns:a16="http://schemas.microsoft.com/office/drawing/2014/main" id="{861B4ECE-9672-4E00-82E7-F9152EA6B5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1582F4-A016-F843-2343-09E96789434A}"/>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5" name="Picture 4" descr="A red and black line&#10;&#10;Description automatically generated">
            <a:extLst>
              <a:ext uri="{FF2B5EF4-FFF2-40B4-BE49-F238E27FC236}">
                <a16:creationId xmlns:a16="http://schemas.microsoft.com/office/drawing/2014/main" id="{DA894762-6463-DD63-5866-A597F936DD8D}"/>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716978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68D-B7A6-7B4D-2453-D97C0D5C9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032A44-FEBF-F394-FD54-1E7594FBA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1726B2-7D82-5B16-D7B7-C672B2D4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3B6A-D4CE-EBFB-7396-2ADE41ADDD7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B7F86284-A34B-5504-C3F6-83AEBD27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25A8EB-DC00-6CBC-12AD-BEB7D9EF0E9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6945503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4CC1-679C-C966-B45E-658FE2989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5321B3-2F2A-2F96-7ECD-CECCF2E31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718018-8839-7D2C-B2EC-05A41EEF7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D4E0A-22A0-F14E-980C-FF8AD15A27D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20E3AFBE-BC25-3319-CC13-5FFD32A5CF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90274-5D90-6A81-2669-CEA16C1F770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81613908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6DB-02DD-97F0-E41D-79591213C1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E6A0F5-7787-B569-A960-623EDC4E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5788B-1F5A-5E54-6747-A5F9A907B5D3}"/>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C88C32E-F22F-D503-9C87-3C89C8D2C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1C463-E7A5-8CBA-B5FC-7696317397D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1255547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F37FE-AE7D-F111-D5E0-60AD29BC1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521EC-6EE9-6055-F3C2-71B4513E3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509EB-5972-8DB1-6020-4B9FB11A5099}"/>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983178F8-5A93-ACCA-9F74-95553AE32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FCF26-ACE8-7730-9CC3-1C0D071312E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9774387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045572408"/>
      </p:ext>
    </p:extLst>
  </p:cSld>
  <p:clrMapOvr>
    <a:masterClrMapping/>
  </p:clrMapOvr>
  <p:extLst>
    <p:ext uri="{DCECCB84-F9BA-43D5-87BE-67443E8EF086}">
      <p15:sldGuideLst xmlns:p15="http://schemas.microsoft.com/office/powerpoint/2012/main"/>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257795847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2422924495"/>
      </p:ext>
    </p:extLst>
  </p:cSld>
  <p:clrMapOvr>
    <a:masterClrMapping/>
  </p:clrMapOvr>
  <p:extLst>
    <p:ext uri="{DCECCB84-F9BA-43D5-87BE-67443E8EF086}">
      <p15:sldGuideLst xmlns:p15="http://schemas.microsoft.com/office/powerpoint/2012/main"/>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230967167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93921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ctr"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pPr algn="ctr"/>
            <a:r>
              <a:rPr lang="en-US" sz="3600">
                <a:solidFill>
                  <a:schemeClr val="bg1"/>
                </a:solidFill>
                <a:latin typeface="Knockout-HTF50-Welterweight" pitchFamily="50" charset="0"/>
              </a:rPr>
              <a:t>TITLE</a:t>
            </a:r>
          </a:p>
        </p:txBody>
      </p:sp>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3743325" cy="1361066"/>
          </a:xfrm>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3743325" cy="1361066"/>
          </a:xfrm>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3743325" cy="1361066"/>
          </a:xfrm>
        </p:spPr>
        <p:txBody>
          <a:bodyPr anchor="ctr">
            <a:normAutofit/>
          </a:bodyPr>
          <a:lstStyle>
            <a:lvl1pPr marL="0" indent="0" algn="ctr">
              <a:buNone/>
              <a:defRPr sz="1800"/>
            </a:lvl1pPr>
          </a:lstStyle>
          <a:p>
            <a:pPr lvl="0"/>
            <a:r>
              <a:rPr lang="en-GB"/>
              <a:t>Text</a:t>
            </a:r>
          </a:p>
        </p:txBody>
      </p:sp>
      <p:pic>
        <p:nvPicPr>
          <p:cNvPr id="22" name="Picture Placeholder 6">
            <a:extLst>
              <a:ext uri="{FF2B5EF4-FFF2-40B4-BE49-F238E27FC236}">
                <a16:creationId xmlns:a16="http://schemas.microsoft.com/office/drawing/2014/main" id="{3EFC72F8-71F4-2B42-9D1E-A956CBB500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8431" y="1373828"/>
            <a:ext cx="6294909" cy="423564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24" name="Text Placeholder 15">
            <a:extLst>
              <a:ext uri="{FF2B5EF4-FFF2-40B4-BE49-F238E27FC236}">
                <a16:creationId xmlns:a16="http://schemas.microsoft.com/office/drawing/2014/main" id="{3F6FB117-4ED4-AB4D-8D79-659E4491B381}"/>
              </a:ext>
            </a:extLst>
          </p:cNvPr>
          <p:cNvSpPr>
            <a:spLocks noGrp="1"/>
          </p:cNvSpPr>
          <p:nvPr>
            <p:ph type="body" sz="quarter" idx="12" hasCustomPrompt="1"/>
          </p:nvPr>
        </p:nvSpPr>
        <p:spPr>
          <a:xfrm>
            <a:off x="5610202" y="1586886"/>
            <a:ext cx="5390504" cy="3718282"/>
          </a:xfrm>
        </p:spPr>
        <p:txBody>
          <a:bodyPr anchor="ctr">
            <a:normAutofit/>
          </a:bodyPr>
          <a:lstStyle>
            <a:lvl1pPr marL="0" indent="0" algn="ctr">
              <a:buNone/>
              <a:defRPr sz="1800"/>
            </a:lvl1pPr>
          </a:lstStyle>
          <a:p>
            <a:pPr lvl="0"/>
            <a:r>
              <a:rPr lang="en-GB"/>
              <a:t>Text</a:t>
            </a:r>
          </a:p>
        </p:txBody>
      </p:sp>
      <p:sp>
        <p:nvSpPr>
          <p:cNvPr id="12" name="Title 1">
            <a:extLst>
              <a:ext uri="{FF2B5EF4-FFF2-40B4-BE49-F238E27FC236}">
                <a16:creationId xmlns:a16="http://schemas.microsoft.com/office/drawing/2014/main" id="{1A10B58D-8116-4EA5-91F9-2949563FFFE9}"/>
              </a:ext>
            </a:extLst>
          </p:cNvPr>
          <p:cNvSpPr>
            <a:spLocks noGrp="1"/>
          </p:cNvSpPr>
          <p:nvPr>
            <p:ph type="title" hasCustomPrompt="1"/>
          </p:nvPr>
        </p:nvSpPr>
        <p:spPr>
          <a:xfrm>
            <a:off x="1460499" y="285749"/>
            <a:ext cx="10192841"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40728529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869003" y="1542922"/>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867138"/>
      </p:ext>
    </p:extLst>
  </p:cSld>
  <p:clrMapOvr>
    <a:masterClrMapping/>
  </p:clrMapOvr>
  <p:extLst>
    <p:ext uri="{DCECCB84-F9BA-43D5-87BE-67443E8EF086}">
      <p15:sldGuideLst xmlns:p15="http://schemas.microsoft.com/office/powerpoint/2012/main"/>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7942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75690241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2437" y="1853999"/>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CCC6C0-D6A1-2F47-9BF5-81EB4613D19A}"/>
              </a:ext>
            </a:extLst>
          </p:cNvPr>
          <p:cNvSpPr>
            <a:spLocks noGrp="1"/>
          </p:cNvSpPr>
          <p:nvPr>
            <p:ph type="sldNum" sz="quarter" idx="12"/>
          </p:nvPr>
        </p:nvSpPr>
        <p:spPr/>
        <p:txBody>
          <a:bodyPr/>
          <a:lstStyle/>
          <a:p>
            <a:fld id="{CBE87824-1551-4FCA-A6BB-CAFD8AD7427D}" type="slidenum">
              <a:rPr lang="en-GB" smtClean="0"/>
              <a:t>‹#›</a:t>
            </a:fld>
            <a:endParaRPr lang="en-GB"/>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652138"/>
      </p:ext>
    </p:extLst>
  </p:cSld>
  <p:clrMapOvr>
    <a:masterClrMapping/>
  </p:clrMapOvr>
  <p:extLst>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B955-FD32-F9D0-5787-6C0BA50A6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D39E6A-1D89-4EEE-E222-77D474DCF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819498-0DB9-9D2D-70A0-BEA36DFFF8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AFDBDA8-37FD-7A12-4C1A-8DC7AF89B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D5430-C253-ADAF-6F34-344CBF456FD9}"/>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7" name="Picture 6" descr="A red and black line&#10;&#10;Description automatically generated">
            <a:extLst>
              <a:ext uri="{FF2B5EF4-FFF2-40B4-BE49-F238E27FC236}">
                <a16:creationId xmlns:a16="http://schemas.microsoft.com/office/drawing/2014/main" id="{D73CE298-FEC1-D766-D77E-7C9CEA304D2F}"/>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2458548246"/>
      </p:ext>
    </p:extLst>
  </p:cSld>
  <p:clrMapOvr>
    <a:masterClrMapping/>
  </p:clrMapOvr>
  <p:extLst>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92C-55CA-3774-B2B9-710D4A8331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D149E-86BD-C520-D612-E22CA70B4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BD997-1FEA-38B4-2F0B-6062220182D1}"/>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CDDC40C7-9990-13F1-155E-9B377471E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F7076C-F567-20B3-2984-3A207838EE3A}"/>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5130946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9D74-C16D-C148-AB9C-B21EA05F3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FEB646-239B-4FB2-4E33-B68C96C3A6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43C14-2423-50D6-FF5C-C13EBB96DA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A489DDC3-F0C0-7815-BFC7-EAADE05020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3D344B-C5D4-81DF-C549-16E1782E477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8165775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32A8-D511-BF1D-4238-01EE3E27E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866549-34F5-A531-4D92-E0102B369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DB7DE0-6F7D-09B4-2EF1-2D8EBE254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08F17-7C14-C845-FE0C-32C6D8D39E64}"/>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54248C98-4DD6-BD8A-B273-9FAED10FC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5CCE2D-2FB5-41E1-D5B5-80F0D7C38503}"/>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5354837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17B0-634C-4843-3DF1-E862DB1C27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DDA996-B22F-A13E-3F2D-B889A8514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54FE9-5BF5-C570-06E8-21882D393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117232-B467-5603-6E3E-80FA640BF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38571-3B23-919F-BE06-0F069E92B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83436B-EF3A-8466-4990-6BFFC64F34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8" name="Footer Placeholder 7">
            <a:extLst>
              <a:ext uri="{FF2B5EF4-FFF2-40B4-BE49-F238E27FC236}">
                <a16:creationId xmlns:a16="http://schemas.microsoft.com/office/drawing/2014/main" id="{C87405B6-900C-146C-6D66-02518DBD1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80D591-3623-4DA1-297F-7CC36C4EFA1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4237492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CFE-586E-B283-3A95-9CCE903DD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CD2AFC-B7CD-4BE5-7253-9663CD9493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4" name="Footer Placeholder 3">
            <a:extLst>
              <a:ext uri="{FF2B5EF4-FFF2-40B4-BE49-F238E27FC236}">
                <a16:creationId xmlns:a16="http://schemas.microsoft.com/office/drawing/2014/main" id="{A5C1F6FB-5131-43E5-1551-23A3643053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64BA0-6035-4736-2739-FD7962C27F8E}"/>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402009946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3028E-EFAC-FFCA-0874-E16EF9A03CA5}"/>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3" name="Footer Placeholder 2">
            <a:extLst>
              <a:ext uri="{FF2B5EF4-FFF2-40B4-BE49-F238E27FC236}">
                <a16:creationId xmlns:a16="http://schemas.microsoft.com/office/drawing/2014/main" id="{861B4ECE-9672-4E00-82E7-F9152EA6B5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1582F4-A016-F843-2343-09E96789434A}"/>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5" name="Picture 4" descr="A red and black line&#10;&#10;Description automatically generated">
            <a:extLst>
              <a:ext uri="{FF2B5EF4-FFF2-40B4-BE49-F238E27FC236}">
                <a16:creationId xmlns:a16="http://schemas.microsoft.com/office/drawing/2014/main" id="{DA894762-6463-DD63-5866-A597F936DD8D}"/>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3732240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3497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3996402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68D-B7A6-7B4D-2453-D97C0D5C9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032A44-FEBF-F394-FD54-1E7594FBA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1726B2-7D82-5B16-D7B7-C672B2D4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3B6A-D4CE-EBFB-7396-2ADE41ADDD7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B7F86284-A34B-5504-C3F6-83AEBD27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25A8EB-DC00-6CBC-12AD-BEB7D9EF0E9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92151215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4CC1-679C-C966-B45E-658FE2989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5321B3-2F2A-2F96-7ECD-CECCF2E31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718018-8839-7D2C-B2EC-05A41EEF7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D4E0A-22A0-F14E-980C-FF8AD15A27D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20E3AFBE-BC25-3319-CC13-5FFD32A5CF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90274-5D90-6A81-2669-CEA16C1F770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64166440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6DB-02DD-97F0-E41D-79591213C1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E6A0F5-7787-B569-A960-623EDC4E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5788B-1F5A-5E54-6747-A5F9A907B5D3}"/>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C88C32E-F22F-D503-9C87-3C89C8D2C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1C463-E7A5-8CBA-B5FC-7696317397D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6386606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F37FE-AE7D-F111-D5E0-60AD29BC1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521EC-6EE9-6055-F3C2-71B4513E3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509EB-5972-8DB1-6020-4B9FB11A5099}"/>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983178F8-5A93-ACCA-9F74-95553AE32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FCF26-ACE8-7730-9CC3-1C0D071312E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6219537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2820067016"/>
      </p:ext>
    </p:extLst>
  </p:cSld>
  <p:clrMapOvr>
    <a:masterClrMapping/>
  </p:clrMapOvr>
  <p:extLst>
    <p:ext uri="{DCECCB84-F9BA-43D5-87BE-67443E8EF086}">
      <p15:sldGuideLst xmlns:p15="http://schemas.microsoft.com/office/powerpoint/2012/main"/>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4177179698"/>
      </p:ext>
    </p:extLst>
  </p:cSld>
  <p:clrMapOvr>
    <a:masterClrMapping/>
  </p:clrMapOvr>
  <p:extLst>
    <p:ext uri="{DCECCB84-F9BA-43D5-87BE-67443E8EF086}">
      <p15:sldGuideLst xmlns:p15="http://schemas.microsoft.com/office/powerpoint/2012/main"/>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9592348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2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Myriad Pro" panose="020B0503030403020204" charset="0"/>
              </a:defRPr>
            </a:lvl1p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035778787"/>
      </p:ext>
    </p:extLst>
  </p:cSld>
  <p:clrMapOvr>
    <a:masterClrMapping/>
  </p:clrMapOvr>
  <p:extLst>
    <p:ext uri="{DCECCB84-F9BA-43D5-87BE-67443E8EF086}">
      <p15:sldGuideLst xmlns:p15="http://schemas.microsoft.com/office/powerpoint/2012/main"/>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3497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78092326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3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358745804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5193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07333" y="1360290"/>
            <a:ext cx="4476237" cy="4259696"/>
          </a:xfrm>
          <a:prstGeom prst="rect">
            <a:avLst/>
          </a:prstGeom>
        </p:spPr>
      </p:pic>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10220754"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8" name="Picture Placeholder 17">
            <a:extLst>
              <a:ext uri="{FF2B5EF4-FFF2-40B4-BE49-F238E27FC236}">
                <a16:creationId xmlns:a16="http://schemas.microsoft.com/office/drawing/2014/main" id="{A3182A2D-0358-44ED-A141-CF9E0D50D0D7}"/>
              </a:ext>
            </a:extLst>
          </p:cNvPr>
          <p:cNvSpPr>
            <a:spLocks noGrp="1"/>
          </p:cNvSpPr>
          <p:nvPr>
            <p:ph type="pic" sz="quarter" idx="16"/>
          </p:nvPr>
        </p:nvSpPr>
        <p:spPr>
          <a:xfrm>
            <a:off x="6074508" y="1334759"/>
            <a:ext cx="4560312" cy="427471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 name="connsiteX0" fmla="*/ 0 w 6674466"/>
              <a:gd name="connsiteY0" fmla="*/ 1862919 h 6255533"/>
              <a:gd name="connsiteX1" fmla="*/ 4459534 w 6674466"/>
              <a:gd name="connsiteY1" fmla="*/ 1862919 h 6255533"/>
              <a:gd name="connsiteX2" fmla="*/ 4517231 w 6674466"/>
              <a:gd name="connsiteY2" fmla="*/ 1862919 h 6255533"/>
              <a:gd name="connsiteX3" fmla="*/ 4517231 w 6674466"/>
              <a:gd name="connsiteY3" fmla="*/ 1862920 h 6255533"/>
              <a:gd name="connsiteX4" fmla="*/ 6674466 w 6674466"/>
              <a:gd name="connsiteY4" fmla="*/ 0 h 6255533"/>
              <a:gd name="connsiteX5" fmla="*/ 6659563 w 6674466"/>
              <a:gd name="connsiteY5" fmla="*/ 4059226 h 6255533"/>
              <a:gd name="connsiteX6" fmla="*/ 6659563 w 6674466"/>
              <a:gd name="connsiteY6" fmla="*/ 4117170 h 6255533"/>
              <a:gd name="connsiteX7" fmla="*/ 6656815 w 6674466"/>
              <a:gd name="connsiteY7" fmla="*/ 4117170 h 6255533"/>
              <a:gd name="connsiteX8" fmla="*/ 6649570 w 6674466"/>
              <a:gd name="connsiteY8" fmla="*/ 4269930 h 6255533"/>
              <a:gd name="connsiteX9" fmla="*/ 4684474 w 6674466"/>
              <a:gd name="connsiteY9" fmla="*/ 6244194 h 6255533"/>
              <a:gd name="connsiteX10" fmla="*/ 4517231 w 6674466"/>
              <a:gd name="connsiteY10" fmla="*/ 6252625 h 6255533"/>
              <a:gd name="connsiteX11" fmla="*/ 4517231 w 6674466"/>
              <a:gd name="connsiteY11" fmla="*/ 6255532 h 6255533"/>
              <a:gd name="connsiteX12" fmla="*/ 4459553 w 6674466"/>
              <a:gd name="connsiteY12" fmla="*/ 6255532 h 6255533"/>
              <a:gd name="connsiteX13" fmla="*/ 4459534 w 6674466"/>
              <a:gd name="connsiteY13" fmla="*/ 6255533 h 6255533"/>
              <a:gd name="connsiteX14" fmla="*/ 4459515 w 6674466"/>
              <a:gd name="connsiteY14" fmla="*/ 6255532 h 6255533"/>
              <a:gd name="connsiteX15" fmla="*/ 0 w 6674466"/>
              <a:gd name="connsiteY15" fmla="*/ 6255532 h 6255533"/>
              <a:gd name="connsiteX16" fmla="*/ 0 w 6674466"/>
              <a:gd name="connsiteY16" fmla="*/ 4117170 h 6255533"/>
              <a:gd name="connsiteX17" fmla="*/ 0 w 6674466"/>
              <a:gd name="connsiteY17" fmla="*/ 1862920 h 6255533"/>
              <a:gd name="connsiteX18" fmla="*/ 0 w 6674466"/>
              <a:gd name="connsiteY18" fmla="*/ 1862919 h 6255533"/>
              <a:gd name="connsiteX0" fmla="*/ 0 w 6689369"/>
              <a:gd name="connsiteY0" fmla="*/ 0 h 6270438"/>
              <a:gd name="connsiteX1" fmla="*/ 4474437 w 6689369"/>
              <a:gd name="connsiteY1" fmla="*/ 1877824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4532134 w 6689369"/>
              <a:gd name="connsiteY3" fmla="*/ 1877825 h 6270438"/>
              <a:gd name="connsiteX4" fmla="*/ 6689369 w 6689369"/>
              <a:gd name="connsiteY4" fmla="*/ 14905 h 6270438"/>
              <a:gd name="connsiteX5" fmla="*/ 6674466 w 6689369"/>
              <a:gd name="connsiteY5" fmla="*/ 4074131 h 6270438"/>
              <a:gd name="connsiteX6" fmla="*/ 6674466 w 6689369"/>
              <a:gd name="connsiteY6" fmla="*/ 4132075 h 6270438"/>
              <a:gd name="connsiteX7" fmla="*/ 6671718 w 6689369"/>
              <a:gd name="connsiteY7" fmla="*/ 4132075 h 6270438"/>
              <a:gd name="connsiteX8" fmla="*/ 6664473 w 6689369"/>
              <a:gd name="connsiteY8" fmla="*/ 4284835 h 6270438"/>
              <a:gd name="connsiteX9" fmla="*/ 4699377 w 6689369"/>
              <a:gd name="connsiteY9" fmla="*/ 6259099 h 6270438"/>
              <a:gd name="connsiteX10" fmla="*/ 4532134 w 6689369"/>
              <a:gd name="connsiteY10" fmla="*/ 6267530 h 6270438"/>
              <a:gd name="connsiteX11" fmla="*/ 4532134 w 6689369"/>
              <a:gd name="connsiteY11" fmla="*/ 6270437 h 6270438"/>
              <a:gd name="connsiteX12" fmla="*/ 4474456 w 6689369"/>
              <a:gd name="connsiteY12" fmla="*/ 6270437 h 6270438"/>
              <a:gd name="connsiteX13" fmla="*/ 4474437 w 6689369"/>
              <a:gd name="connsiteY13" fmla="*/ 6270438 h 6270438"/>
              <a:gd name="connsiteX14" fmla="*/ 4474418 w 6689369"/>
              <a:gd name="connsiteY14" fmla="*/ 6270437 h 6270438"/>
              <a:gd name="connsiteX15" fmla="*/ 14903 w 6689369"/>
              <a:gd name="connsiteY15" fmla="*/ 6270437 h 6270438"/>
              <a:gd name="connsiteX16" fmla="*/ 14903 w 6689369"/>
              <a:gd name="connsiteY16" fmla="*/ 4132075 h 6270438"/>
              <a:gd name="connsiteX17" fmla="*/ 14903 w 6689369"/>
              <a:gd name="connsiteY17" fmla="*/ 1877825 h 6270438"/>
              <a:gd name="connsiteX18" fmla="*/ 0 w 6689369"/>
              <a:gd name="connsiteY18" fmla="*/ 0 h 6270438"/>
              <a:gd name="connsiteX0" fmla="*/ 0 w 6689369"/>
              <a:gd name="connsiteY0" fmla="*/ 0 h 6270438"/>
              <a:gd name="connsiteX1" fmla="*/ 4474437 w 6689369"/>
              <a:gd name="connsiteY1" fmla="*/ 44710 h 6270438"/>
              <a:gd name="connsiteX2" fmla="*/ 4532134 w 6689369"/>
              <a:gd name="connsiteY2" fmla="*/ 1877824 h 6270438"/>
              <a:gd name="connsiteX3" fmla="*/ 6689369 w 6689369"/>
              <a:gd name="connsiteY3" fmla="*/ 14905 h 6270438"/>
              <a:gd name="connsiteX4" fmla="*/ 6674466 w 6689369"/>
              <a:gd name="connsiteY4" fmla="*/ 4074131 h 6270438"/>
              <a:gd name="connsiteX5" fmla="*/ 6674466 w 6689369"/>
              <a:gd name="connsiteY5" fmla="*/ 4132075 h 6270438"/>
              <a:gd name="connsiteX6" fmla="*/ 6671718 w 6689369"/>
              <a:gd name="connsiteY6" fmla="*/ 4132075 h 6270438"/>
              <a:gd name="connsiteX7" fmla="*/ 6664473 w 6689369"/>
              <a:gd name="connsiteY7" fmla="*/ 4284835 h 6270438"/>
              <a:gd name="connsiteX8" fmla="*/ 4699377 w 6689369"/>
              <a:gd name="connsiteY8" fmla="*/ 6259099 h 6270438"/>
              <a:gd name="connsiteX9" fmla="*/ 4532134 w 6689369"/>
              <a:gd name="connsiteY9" fmla="*/ 6267530 h 6270438"/>
              <a:gd name="connsiteX10" fmla="*/ 4532134 w 6689369"/>
              <a:gd name="connsiteY10" fmla="*/ 6270437 h 6270438"/>
              <a:gd name="connsiteX11" fmla="*/ 4474456 w 6689369"/>
              <a:gd name="connsiteY11" fmla="*/ 6270437 h 6270438"/>
              <a:gd name="connsiteX12" fmla="*/ 4474437 w 6689369"/>
              <a:gd name="connsiteY12" fmla="*/ 6270438 h 6270438"/>
              <a:gd name="connsiteX13" fmla="*/ 4474418 w 6689369"/>
              <a:gd name="connsiteY13" fmla="*/ 6270437 h 6270438"/>
              <a:gd name="connsiteX14" fmla="*/ 14903 w 6689369"/>
              <a:gd name="connsiteY14" fmla="*/ 6270437 h 6270438"/>
              <a:gd name="connsiteX15" fmla="*/ 14903 w 6689369"/>
              <a:gd name="connsiteY15" fmla="*/ 4132075 h 6270438"/>
              <a:gd name="connsiteX16" fmla="*/ 14903 w 6689369"/>
              <a:gd name="connsiteY16" fmla="*/ 1877825 h 6270438"/>
              <a:gd name="connsiteX17" fmla="*/ 0 w 6689369"/>
              <a:gd name="connsiteY17" fmla="*/ 0 h 6270438"/>
              <a:gd name="connsiteX0" fmla="*/ 0 w 6689369"/>
              <a:gd name="connsiteY0" fmla="*/ 0 h 6270438"/>
              <a:gd name="connsiteX1" fmla="*/ 4474437 w 6689369"/>
              <a:gd name="connsiteY1" fmla="*/ 44710 h 6270438"/>
              <a:gd name="connsiteX2" fmla="*/ 6689369 w 6689369"/>
              <a:gd name="connsiteY2" fmla="*/ 14905 h 6270438"/>
              <a:gd name="connsiteX3" fmla="*/ 6674466 w 6689369"/>
              <a:gd name="connsiteY3" fmla="*/ 4074131 h 6270438"/>
              <a:gd name="connsiteX4" fmla="*/ 6674466 w 6689369"/>
              <a:gd name="connsiteY4" fmla="*/ 4132075 h 6270438"/>
              <a:gd name="connsiteX5" fmla="*/ 6671718 w 6689369"/>
              <a:gd name="connsiteY5" fmla="*/ 4132075 h 6270438"/>
              <a:gd name="connsiteX6" fmla="*/ 6664473 w 6689369"/>
              <a:gd name="connsiteY6" fmla="*/ 4284835 h 6270438"/>
              <a:gd name="connsiteX7" fmla="*/ 4699377 w 6689369"/>
              <a:gd name="connsiteY7" fmla="*/ 6259099 h 6270438"/>
              <a:gd name="connsiteX8" fmla="*/ 4532134 w 6689369"/>
              <a:gd name="connsiteY8" fmla="*/ 6267530 h 6270438"/>
              <a:gd name="connsiteX9" fmla="*/ 4532134 w 6689369"/>
              <a:gd name="connsiteY9" fmla="*/ 6270437 h 6270438"/>
              <a:gd name="connsiteX10" fmla="*/ 4474456 w 6689369"/>
              <a:gd name="connsiteY10" fmla="*/ 6270437 h 6270438"/>
              <a:gd name="connsiteX11" fmla="*/ 4474437 w 6689369"/>
              <a:gd name="connsiteY11" fmla="*/ 6270438 h 6270438"/>
              <a:gd name="connsiteX12" fmla="*/ 4474418 w 6689369"/>
              <a:gd name="connsiteY12" fmla="*/ 6270437 h 6270438"/>
              <a:gd name="connsiteX13" fmla="*/ 14903 w 6689369"/>
              <a:gd name="connsiteY13" fmla="*/ 6270437 h 6270438"/>
              <a:gd name="connsiteX14" fmla="*/ 14903 w 6689369"/>
              <a:gd name="connsiteY14" fmla="*/ 4132075 h 6270438"/>
              <a:gd name="connsiteX15" fmla="*/ 14903 w 6689369"/>
              <a:gd name="connsiteY15" fmla="*/ 1877825 h 6270438"/>
              <a:gd name="connsiteX16" fmla="*/ 0 w 6689369"/>
              <a:gd name="connsiteY16" fmla="*/ 0 h 627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9369" h="6270438">
                <a:moveTo>
                  <a:pt x="0" y="0"/>
                </a:moveTo>
                <a:lnTo>
                  <a:pt x="4474437" y="44710"/>
                </a:lnTo>
                <a:lnTo>
                  <a:pt x="6689369" y="14905"/>
                </a:lnTo>
                <a:cubicBezTo>
                  <a:pt x="6684401" y="1367980"/>
                  <a:pt x="6679434" y="2721056"/>
                  <a:pt x="6674466" y="4074131"/>
                </a:cubicBezTo>
                <a:lnTo>
                  <a:pt x="6674466" y="4132075"/>
                </a:lnTo>
                <a:lnTo>
                  <a:pt x="6671718" y="4132075"/>
                </a:lnTo>
                <a:lnTo>
                  <a:pt x="6664473" y="4284835"/>
                </a:lnTo>
                <a:cubicBezTo>
                  <a:pt x="6565300" y="5325008"/>
                  <a:pt x="5739419" y="6153656"/>
                  <a:pt x="4699377" y="6259099"/>
                </a:cubicBezTo>
                <a:lnTo>
                  <a:pt x="4532134" y="6267530"/>
                </a:lnTo>
                <a:lnTo>
                  <a:pt x="4532134" y="6270437"/>
                </a:lnTo>
                <a:lnTo>
                  <a:pt x="4474456" y="6270437"/>
                </a:lnTo>
                <a:cubicBezTo>
                  <a:pt x="4474450" y="6270437"/>
                  <a:pt x="4474443" y="6270438"/>
                  <a:pt x="4474437" y="6270438"/>
                </a:cubicBezTo>
                <a:cubicBezTo>
                  <a:pt x="4474431" y="6270438"/>
                  <a:pt x="4474424" y="6270437"/>
                  <a:pt x="4474418" y="6270437"/>
                </a:cubicBezTo>
                <a:lnTo>
                  <a:pt x="14903" y="6270437"/>
                </a:lnTo>
                <a:lnTo>
                  <a:pt x="14903" y="4132075"/>
                </a:lnTo>
                <a:lnTo>
                  <a:pt x="14903" y="1877825"/>
                </a:lnTo>
                <a:lnTo>
                  <a:pt x="0" y="0"/>
                </a:lnTo>
                <a:close/>
              </a:path>
            </a:pathLst>
          </a:custGeom>
          <a:solidFill>
            <a:schemeClr val="accent1"/>
          </a:solidFill>
        </p:spPr>
        <p:txBody>
          <a:bodyPr wrap="square">
            <a:noAutofit/>
          </a:bodyPr>
          <a:lstStyle/>
          <a:p>
            <a:r>
              <a:rPr lang="en-US"/>
              <a:t>Click icon to add picture</a:t>
            </a:r>
          </a:p>
        </p:txBody>
      </p:sp>
    </p:spTree>
    <p:extLst>
      <p:ext uri="{BB962C8B-B14F-4D97-AF65-F5344CB8AC3E}">
        <p14:creationId xmlns:p14="http://schemas.microsoft.com/office/powerpoint/2010/main" val="16026569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4120676"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B14C09D-8BF7-44F7-9EB4-E86A86C6F612}"/>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434873484"/>
      </p:ext>
    </p:extLst>
  </p:cSld>
  <p:clrMapOvr>
    <a:masterClrMapping/>
  </p:clrMapOvr>
  <p:extLst>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cSld name="2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085154"/>
      </p:ext>
    </p:extLst>
  </p:cSld>
  <p:clrMapOvr>
    <a:masterClrMapping/>
  </p:clrMapOvr>
  <p:extLst>
    <p:ext uri="{DCECCB84-F9BA-43D5-87BE-67443E8EF086}">
      <p15:sldGuideLst xmlns:p15="http://schemas.microsoft.com/office/powerpoint/2012/main"/>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199056019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200379636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B955-FD32-F9D0-5787-6C0BA50A6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D39E6A-1D89-4EEE-E222-77D474DCF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819498-0DB9-9D2D-70A0-BEA36DFFF8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AFDBDA8-37FD-7A12-4C1A-8DC7AF89B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D5430-C253-ADAF-6F34-344CBF456FD9}"/>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7" name="Picture 6" descr="A red and black line&#10;&#10;Description automatically generated">
            <a:extLst>
              <a:ext uri="{FF2B5EF4-FFF2-40B4-BE49-F238E27FC236}">
                <a16:creationId xmlns:a16="http://schemas.microsoft.com/office/drawing/2014/main" id="{D73CE298-FEC1-D766-D77E-7C9CEA304D2F}"/>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2397018960"/>
      </p:ext>
    </p:extLst>
  </p:cSld>
  <p:clrMapOvr>
    <a:masterClrMapping/>
  </p:clrMapOvr>
  <p:extLst>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92C-55CA-3774-B2B9-710D4A8331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D149E-86BD-C520-D612-E22CA70B4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BD997-1FEA-38B4-2F0B-6062220182D1}"/>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CDDC40C7-9990-13F1-155E-9B377471E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F7076C-F567-20B3-2984-3A207838EE3A}"/>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2194599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9D74-C16D-C148-AB9C-B21EA05F3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FEB646-239B-4FB2-4E33-B68C96C3A6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43C14-2423-50D6-FF5C-C13EBB96DA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A489DDC3-F0C0-7815-BFC7-EAADE05020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3D344B-C5D4-81DF-C549-16E1782E477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14814751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32A8-D511-BF1D-4238-01EE3E27E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866549-34F5-A531-4D92-E0102B369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DB7DE0-6F7D-09B4-2EF1-2D8EBE254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08F17-7C14-C845-FE0C-32C6D8D39E64}"/>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54248C98-4DD6-BD8A-B273-9FAED10FC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5CCE2D-2FB5-41E1-D5B5-80F0D7C38503}"/>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08094835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17B0-634C-4843-3DF1-E862DB1C27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DDA996-B22F-A13E-3F2D-B889A8514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54FE9-5BF5-C570-06E8-21882D393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117232-B467-5603-6E3E-80FA640BF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38571-3B23-919F-BE06-0F069E92B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83436B-EF3A-8466-4990-6BFFC64F34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8" name="Footer Placeholder 7">
            <a:extLst>
              <a:ext uri="{FF2B5EF4-FFF2-40B4-BE49-F238E27FC236}">
                <a16:creationId xmlns:a16="http://schemas.microsoft.com/office/drawing/2014/main" id="{C87405B6-900C-146C-6D66-02518DBD1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80D591-3623-4DA1-297F-7CC36C4EFA1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77799167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CFE-586E-B283-3A95-9CCE903DD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CD2AFC-B7CD-4BE5-7253-9663CD9493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4" name="Footer Placeholder 3">
            <a:extLst>
              <a:ext uri="{FF2B5EF4-FFF2-40B4-BE49-F238E27FC236}">
                <a16:creationId xmlns:a16="http://schemas.microsoft.com/office/drawing/2014/main" id="{A5C1F6FB-5131-43E5-1551-23A3643053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64BA0-6035-4736-2739-FD7962C27F8E}"/>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564696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6D255B-8938-499A-B701-B72A19AB7D93}"/>
              </a:ext>
            </a:extLst>
          </p:cNvPr>
          <p:cNvGrpSpPr/>
          <p:nvPr userDrawn="1"/>
        </p:nvGrpSpPr>
        <p:grpSpPr>
          <a:xfrm>
            <a:off x="1460500" y="1657870"/>
            <a:ext cx="4387580" cy="4476612"/>
            <a:chOff x="1521514" y="1438795"/>
            <a:chExt cx="4387580" cy="4476612"/>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521514" y="1740081"/>
              <a:ext cx="4387580" cy="4175326"/>
            </a:xfrm>
            <a:prstGeom prst="rect">
              <a:avLst/>
            </a:prstGeom>
          </p:spPr>
        </p:pic>
        <p:pic>
          <p:nvPicPr>
            <p:cNvPr id="7" name="Picture 6">
              <a:extLst>
                <a:ext uri="{FF2B5EF4-FFF2-40B4-BE49-F238E27FC236}">
                  <a16:creationId xmlns:a16="http://schemas.microsoft.com/office/drawing/2014/main" id="{ECB6BBF3-2398-454A-8121-AE7FF1AAAB6B}"/>
                </a:ext>
              </a:extLst>
            </p:cNvPr>
            <p:cNvPicPr>
              <a:picLocks noChangeAspect="1"/>
            </p:cNvPicPr>
            <p:nvPr userDrawn="1"/>
          </p:nvPicPr>
          <p:blipFill rotWithShape="1">
            <a:blip r:embed="rId3"/>
            <a:srcRect l="23413" t="27078" r="24604" b="27982"/>
            <a:stretch/>
          </p:blipFill>
          <p:spPr>
            <a:xfrm>
              <a:off x="3344915" y="1438795"/>
              <a:ext cx="740778" cy="602572"/>
            </a:xfrm>
            <a:prstGeom prst="rect">
              <a:avLst/>
            </a:prstGeom>
            <a:solidFill>
              <a:schemeClr val="bg1"/>
            </a:solidFill>
          </p:spPr>
        </p:pic>
      </p:grpSp>
      <p:grpSp>
        <p:nvGrpSpPr>
          <p:cNvPr id="9" name="Group 8">
            <a:extLst>
              <a:ext uri="{FF2B5EF4-FFF2-40B4-BE49-F238E27FC236}">
                <a16:creationId xmlns:a16="http://schemas.microsoft.com/office/drawing/2014/main" id="{5BC3CDA1-F565-4B67-B9BE-C41DD79B11F1}"/>
              </a:ext>
            </a:extLst>
          </p:cNvPr>
          <p:cNvGrpSpPr/>
          <p:nvPr userDrawn="1"/>
        </p:nvGrpSpPr>
        <p:grpSpPr>
          <a:xfrm>
            <a:off x="6473075" y="1657870"/>
            <a:ext cx="4387579" cy="4476612"/>
            <a:chOff x="6473075" y="1438795"/>
            <a:chExt cx="4387579" cy="4476612"/>
          </a:xfrm>
        </p:grpSpPr>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740081"/>
              <a:ext cx="4387579" cy="4175326"/>
            </a:xfrm>
            <a:prstGeom prst="rect">
              <a:avLst/>
            </a:prstGeom>
          </p:spPr>
        </p:pic>
        <p:pic>
          <p:nvPicPr>
            <p:cNvPr id="11" name="Picture 10">
              <a:extLst>
                <a:ext uri="{FF2B5EF4-FFF2-40B4-BE49-F238E27FC236}">
                  <a16:creationId xmlns:a16="http://schemas.microsoft.com/office/drawing/2014/main" id="{D5C3B3C9-BD80-4523-972E-7EAF8F4C3269}"/>
                </a:ext>
              </a:extLst>
            </p:cNvPr>
            <p:cNvPicPr>
              <a:picLocks noChangeAspect="1"/>
            </p:cNvPicPr>
            <p:nvPr userDrawn="1"/>
          </p:nvPicPr>
          <p:blipFill rotWithShape="1">
            <a:blip r:embed="rId3"/>
            <a:srcRect l="23413" t="27078" r="24604" b="27982"/>
            <a:stretch/>
          </p:blipFill>
          <p:spPr>
            <a:xfrm>
              <a:off x="8296475" y="1438795"/>
              <a:ext cx="740778" cy="602572"/>
            </a:xfrm>
            <a:prstGeom prst="rect">
              <a:avLst/>
            </a:prstGeom>
            <a:solidFill>
              <a:schemeClr val="bg1"/>
            </a:solidFill>
          </p:spPr>
        </p:pic>
      </p:grpSp>
      <p:sp>
        <p:nvSpPr>
          <p:cNvPr id="12" name="Title 1">
            <a:extLst>
              <a:ext uri="{FF2B5EF4-FFF2-40B4-BE49-F238E27FC236}">
                <a16:creationId xmlns:a16="http://schemas.microsoft.com/office/drawing/2014/main" id="{81E483D9-6903-4E99-B20D-97082DBA94A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E33EFB72-D6E9-4BB0-B8AC-365F40AF5727}"/>
              </a:ext>
            </a:extLst>
          </p:cNvPr>
          <p:cNvSpPr>
            <a:spLocks noGrp="1"/>
          </p:cNvSpPr>
          <p:nvPr>
            <p:ph type="body" sz="quarter" idx="10"/>
          </p:nvPr>
        </p:nvSpPr>
        <p:spPr>
          <a:xfrm>
            <a:off x="1577840" y="2221025"/>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99712AD4-FC29-4738-A44E-8A8810A82AAF}"/>
              </a:ext>
            </a:extLst>
          </p:cNvPr>
          <p:cNvSpPr>
            <a:spLocks noGrp="1"/>
          </p:cNvSpPr>
          <p:nvPr>
            <p:ph type="body" sz="quarter" idx="11"/>
          </p:nvPr>
        </p:nvSpPr>
        <p:spPr>
          <a:xfrm>
            <a:off x="6578600" y="2181607"/>
            <a:ext cx="4152900" cy="3952875"/>
          </a:xfrm>
        </p:spPr>
        <p:txBody>
          <a:bodyPr anchor="ctr">
            <a:norm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617927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3028E-EFAC-FFCA-0874-E16EF9A03CA5}"/>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3" name="Footer Placeholder 2">
            <a:extLst>
              <a:ext uri="{FF2B5EF4-FFF2-40B4-BE49-F238E27FC236}">
                <a16:creationId xmlns:a16="http://schemas.microsoft.com/office/drawing/2014/main" id="{861B4ECE-9672-4E00-82E7-F9152EA6B5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1582F4-A016-F843-2343-09E96789434A}"/>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5" name="Picture 4" descr="A red and black line&#10;&#10;Description automatically generated">
            <a:extLst>
              <a:ext uri="{FF2B5EF4-FFF2-40B4-BE49-F238E27FC236}">
                <a16:creationId xmlns:a16="http://schemas.microsoft.com/office/drawing/2014/main" id="{DA894762-6463-DD63-5866-A597F936DD8D}"/>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184576311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68D-B7A6-7B4D-2453-D97C0D5C9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032A44-FEBF-F394-FD54-1E7594FBA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1726B2-7D82-5B16-D7B7-C672B2D4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3B6A-D4CE-EBFB-7396-2ADE41ADDD7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B7F86284-A34B-5504-C3F6-83AEBD27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25A8EB-DC00-6CBC-12AD-BEB7D9EF0E9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0015354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4CC1-679C-C966-B45E-658FE2989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5321B3-2F2A-2F96-7ECD-CECCF2E31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718018-8839-7D2C-B2EC-05A41EEF7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D4E0A-22A0-F14E-980C-FF8AD15A27D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20E3AFBE-BC25-3319-CC13-5FFD32A5CF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90274-5D90-6A81-2669-CEA16C1F770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0626919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6DB-02DD-97F0-E41D-79591213C1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E6A0F5-7787-B569-A960-623EDC4E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5788B-1F5A-5E54-6747-A5F9A907B5D3}"/>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C88C32E-F22F-D503-9C87-3C89C8D2C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1C463-E7A5-8CBA-B5FC-7696317397D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0382347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F37FE-AE7D-F111-D5E0-60AD29BC1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521EC-6EE9-6055-F3C2-71B4513E3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509EB-5972-8DB1-6020-4B9FB11A5099}"/>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983178F8-5A93-ACCA-9F74-95553AE32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FCF26-ACE8-7730-9CC3-1C0D071312E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7497908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742708235"/>
      </p:ext>
    </p:extLst>
  </p:cSld>
  <p:clrMapOvr>
    <a:masterClrMapping/>
  </p:clrMapOvr>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4544523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4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150747324"/>
      </p:ext>
    </p:extLst>
  </p:cSld>
  <p:clrMapOvr>
    <a:masterClrMapping/>
  </p:clrMapOvr>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73077016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80455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460500" y="1959156"/>
            <a:ext cx="4387580" cy="4175326"/>
          </a:xfrm>
          <a:prstGeom prst="rect">
            <a:avLst/>
          </a:prstGeom>
        </p:spPr>
      </p:pic>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959156"/>
            <a:ext cx="4387579" cy="4175326"/>
          </a:xfrm>
          <a:prstGeom prst="rect">
            <a:avLst/>
          </a:prstGeom>
        </p:spPr>
      </p:pic>
      <p:sp>
        <p:nvSpPr>
          <p:cNvPr id="6" name="Title 1">
            <a:extLst>
              <a:ext uri="{FF2B5EF4-FFF2-40B4-BE49-F238E27FC236}">
                <a16:creationId xmlns:a16="http://schemas.microsoft.com/office/drawing/2014/main" id="{EE0A4623-2287-4202-9C4D-48608663C0D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7" name="Text Placeholder 2">
            <a:extLst>
              <a:ext uri="{FF2B5EF4-FFF2-40B4-BE49-F238E27FC236}">
                <a16:creationId xmlns:a16="http://schemas.microsoft.com/office/drawing/2014/main" id="{172EB46A-D92C-4BAF-8FDA-AB75AA53BD21}"/>
              </a:ext>
            </a:extLst>
          </p:cNvPr>
          <p:cNvSpPr>
            <a:spLocks noGrp="1"/>
          </p:cNvSpPr>
          <p:nvPr>
            <p:ph type="body" sz="quarter" idx="10"/>
          </p:nvPr>
        </p:nvSpPr>
        <p:spPr>
          <a:xfrm>
            <a:off x="1577840" y="2070381"/>
            <a:ext cx="4152900" cy="3952875"/>
          </a:xfrm>
        </p:spPr>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FB9A8A0D-B353-4CF3-9DFE-0A598A76110A}"/>
              </a:ext>
            </a:extLst>
          </p:cNvPr>
          <p:cNvSpPr>
            <a:spLocks noGrp="1"/>
          </p:cNvSpPr>
          <p:nvPr>
            <p:ph type="body" sz="quarter" idx="11"/>
          </p:nvPr>
        </p:nvSpPr>
        <p:spPr>
          <a:xfrm>
            <a:off x="6578600" y="2070381"/>
            <a:ext cx="4152900" cy="3952875"/>
          </a:xfrm>
        </p:spPr>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2095900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5_Title Slide">
    <p:bg>
      <p:bgPr>
        <a:solidFill>
          <a:schemeClr val="bg1"/>
        </a:solid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869003" y="1542922"/>
            <a:ext cx="3059112" cy="4392613"/>
          </a:xfrm>
        </p:spPr>
        <p:txBody>
          <a:bodyPr lIns="0">
            <a:noAutofit/>
          </a:bodyPr>
          <a:lstStyle>
            <a:lvl1pPr marL="14288" indent="0" algn="l">
              <a:lnSpc>
                <a:spcPct val="100000"/>
              </a:lnSpc>
              <a:buNone/>
              <a:tabLst/>
              <a:defRPr sz="1400" b="0" i="0">
                <a:solidFill>
                  <a:schemeClr val="tx2"/>
                </a:solidFill>
                <a:latin typeface="Aptos" panose="020B0004020202020204" pitchFamily="34" charset="0"/>
              </a:defRPr>
            </a:lvl1pPr>
            <a:lvl2pPr marL="14288" indent="0" algn="l">
              <a:lnSpc>
                <a:spcPct val="100000"/>
              </a:lnSpc>
              <a:buNone/>
              <a:tabLst/>
              <a:defRPr sz="1400" b="0" i="0">
                <a:solidFill>
                  <a:schemeClr val="tx2"/>
                </a:solidFill>
                <a:latin typeface="Aptos" panose="020B0004020202020204" pitchFamily="34" charset="0"/>
              </a:defRPr>
            </a:lvl2pPr>
            <a:lvl3pPr marL="14288" indent="0" algn="l">
              <a:lnSpc>
                <a:spcPct val="100000"/>
              </a:lnSpc>
              <a:buNone/>
              <a:tabLst/>
              <a:defRPr sz="1400" b="0" i="0">
                <a:solidFill>
                  <a:schemeClr val="tx2"/>
                </a:solidFill>
                <a:latin typeface="Aptos" panose="020B0004020202020204" pitchFamily="34" charset="0"/>
              </a:defRPr>
            </a:lvl3pPr>
            <a:lvl4pPr marL="14288" indent="0" algn="l">
              <a:lnSpc>
                <a:spcPct val="100000"/>
              </a:lnSpc>
              <a:buNone/>
              <a:tabLst/>
              <a:defRPr sz="1400" b="0" i="0">
                <a:solidFill>
                  <a:schemeClr val="tx2"/>
                </a:solidFill>
                <a:latin typeface="Aptos" panose="020B0004020202020204" pitchFamily="34" charset="0"/>
              </a:defRPr>
            </a:lvl4pPr>
            <a:lvl5pPr marL="14288" indent="0" algn="l">
              <a:lnSpc>
                <a:spcPct val="100000"/>
              </a:lnSpc>
              <a:buNone/>
              <a:tabLst/>
              <a:defRPr sz="1400" b="0" i="0">
                <a:solidFill>
                  <a:schemeClr val="tx2"/>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4557196"/>
      </p:ext>
    </p:extLst>
  </p:cSld>
  <p:clrMapOvr>
    <a:masterClrMapping/>
  </p:clrMapOvr>
  <p:extLst>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7" name="Rectangle 6">
            <a:extLst>
              <a:ext uri="{FF2B5EF4-FFF2-40B4-BE49-F238E27FC236}">
                <a16:creationId xmlns:a16="http://schemas.microsoft.com/office/drawing/2014/main" id="{B84857E4-DC00-E046-8AFB-877065BECB7E}"/>
              </a:ext>
            </a:extLst>
          </p:cNvPr>
          <p:cNvSpPr/>
          <p:nvPr/>
        </p:nvSpPr>
        <p:spPr>
          <a:xfrm>
            <a:off x="9294698" y="255093"/>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err="1">
                <a:solidFill>
                  <a:schemeClr val="bg1"/>
                </a:solidFill>
                <a:latin typeface="Aptos" panose="020B0004020202020204" pitchFamily="34" charset="0"/>
              </a:rPr>
              <a:t>Prifysgol</a:t>
            </a:r>
            <a:r>
              <a:rPr lang="en-US" sz="1400" b="1" i="0" dirty="0">
                <a:solidFill>
                  <a:schemeClr val="bg1"/>
                </a:solidFill>
                <a:latin typeface="Aptos" panose="020B0004020202020204" pitchFamily="34" charset="0"/>
              </a:rPr>
              <a:t>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hasCustomPrompt="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SUBTITLE</a:t>
            </a:r>
          </a:p>
        </p:txBody>
      </p:sp>
      <p:pic>
        <p:nvPicPr>
          <p:cNvPr id="3" name="Picture 2" descr="Text&#10;&#10;Description automatically generated">
            <a:extLst>
              <a:ext uri="{FF2B5EF4-FFF2-40B4-BE49-F238E27FC236}">
                <a16:creationId xmlns:a16="http://schemas.microsoft.com/office/drawing/2014/main" id="{D633D5DF-E4F9-ECB8-DFD0-902F8D61E33A}"/>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77910521"/>
      </p:ext>
    </p:extLst>
  </p:cSld>
  <p:clrMapOvr>
    <a:masterClrMapping/>
  </p:clrMapOvr>
  <p:extLst>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30428A1-CA70-6546-A29C-5A822A314F71}" type="datetimeFigureOut">
              <a:rPr lang="en-US" smtClean="0"/>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a:solidFill>
                  <a:schemeClr val="bg1"/>
                </a:solidFill>
                <a:latin typeface="Aptos" panose="020B0004020202020204" pitchFamily="34" charset="0"/>
              </a:rPr>
              <a:t>Prifysgol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Text&#10;&#10;Description automatically generated">
            <a:extLst>
              <a:ext uri="{FF2B5EF4-FFF2-40B4-BE49-F238E27FC236}">
                <a16:creationId xmlns:a16="http://schemas.microsoft.com/office/drawing/2014/main" id="{7BAD1BA9-01C7-CD21-DC55-CC289F33EA9A}"/>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981281973"/>
      </p:ext>
    </p:extLst>
  </p:cSld>
  <p:clrMapOvr>
    <a:masterClrMapping/>
  </p:clrMapOvr>
  <p:extLst>
    <p:ext uri="{DCECCB84-F9BA-43D5-87BE-67443E8EF086}">
      <p15:sldGuideLst xmlns:p15="http://schemas.microsoft.com/office/powerpoint/2012/main"/>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30428A1-CA70-6546-A29C-5A822A314F71}" type="datetimeFigureOut">
              <a:rPr lang="en-US" smtClean="0"/>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a:solidFill>
                  <a:schemeClr val="bg1"/>
                </a:solidFill>
                <a:latin typeface="Aptos" panose="020B0004020202020204" pitchFamily="34" charset="0"/>
              </a:rPr>
              <a:t>Prifysgol De Cymru</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Text&#10;&#10;Description automatically generated">
            <a:extLst>
              <a:ext uri="{FF2B5EF4-FFF2-40B4-BE49-F238E27FC236}">
                <a16:creationId xmlns:a16="http://schemas.microsoft.com/office/drawing/2014/main" id="{00DC1E3E-59DE-7A79-6DC4-4E33696BC390}"/>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098289686"/>
      </p:ext>
    </p:extLst>
  </p:cSld>
  <p:clrMapOvr>
    <a:masterClrMapping/>
  </p:clrMapOvr>
  <p:extLst>
    <p:ext uri="{DCECCB84-F9BA-43D5-87BE-67443E8EF086}">
      <p15:sldGuideLst xmlns:p15="http://schemas.microsoft.com/office/powerpoint/2012/main"/>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TITLE</a:t>
            </a:r>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tx1"/>
                </a:solidFill>
                <a:latin typeface="Aptos" panose="020B0004020202020204" pitchFamily="34" charset="0"/>
              </a:rPr>
              <a:t>University of South Wales</a:t>
            </a:r>
          </a:p>
          <a:p>
            <a:pPr algn="r"/>
            <a:r>
              <a:rPr lang="en-US" sz="1400" b="1" i="0" dirty="0" err="1">
                <a:solidFill>
                  <a:schemeClr val="accent1"/>
                </a:solidFill>
                <a:latin typeface="Aptos" panose="020B0004020202020204" pitchFamily="34" charset="0"/>
              </a:rPr>
              <a:t>Prifysgol</a:t>
            </a:r>
            <a:r>
              <a:rPr lang="en-US" sz="1400" b="1" i="0" dirty="0">
                <a:solidFill>
                  <a:schemeClr val="accent1"/>
                </a:solidFill>
                <a:latin typeface="Aptos" panose="020B0004020202020204" pitchFamily="34" charset="0"/>
              </a:rPr>
              <a:t> De Cymru</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hasCustomPrompt="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SUBTITLE</a:t>
            </a:r>
          </a:p>
        </p:txBody>
      </p:sp>
      <p:pic>
        <p:nvPicPr>
          <p:cNvPr id="3" name="Picture 2" descr="Text&#10;&#10;Description automatically generated">
            <a:extLst>
              <a:ext uri="{FF2B5EF4-FFF2-40B4-BE49-F238E27FC236}">
                <a16:creationId xmlns:a16="http://schemas.microsoft.com/office/drawing/2014/main" id="{4A92A4AF-1DFF-3DBE-6C81-715FEB9F305A}"/>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9746608"/>
      </p:ext>
    </p:extLst>
  </p:cSld>
  <p:clrMapOvr>
    <a:masterClrMapping/>
  </p:clrMapOvr>
  <p:extLst>
    <p:ext uri="{DCECCB84-F9BA-43D5-87BE-67443E8EF086}">
      <p15:sldGuideLst xmlns:p15="http://schemas.microsoft.com/office/powerpoint/2012/main"/>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5008779" y="184467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80512"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30428A1-CA70-6546-A29C-5A822A314F71}" type="datetimeFigureOut">
              <a:rPr lang="en-US" smtClean="0"/>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tx1"/>
                </a:solidFill>
                <a:latin typeface="Aptos" panose="020B0004020202020204" pitchFamily="34" charset="0"/>
              </a:rPr>
              <a:t>University of South Wales</a:t>
            </a:r>
          </a:p>
          <a:p>
            <a:pPr algn="r"/>
            <a:r>
              <a:rPr lang="en-US" sz="1400" b="1" i="0" dirty="0">
                <a:solidFill>
                  <a:schemeClr val="accent1"/>
                </a:solidFill>
                <a:latin typeface="Aptos" panose="020B0004020202020204" pitchFamily="34" charset="0"/>
              </a:rPr>
              <a:t>Prifysgol De Cymru</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Text&#10;&#10;Description automatically generated">
            <a:extLst>
              <a:ext uri="{FF2B5EF4-FFF2-40B4-BE49-F238E27FC236}">
                <a16:creationId xmlns:a16="http://schemas.microsoft.com/office/drawing/2014/main" id="{5C518F06-9FEC-3F51-8A90-EFB10D5468C2}"/>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514572101"/>
      </p:ext>
    </p:extLst>
  </p:cSld>
  <p:clrMapOvr>
    <a:masterClrMapping/>
  </p:clrMapOvr>
  <p:extLst>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87409F-AEF6-431D-8AA4-72439FE3C725}"/>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 HTF70-FullWelterwt" pitchFamily="50" charset="0"/>
              </a:defRPr>
            </a:lvl1pPr>
          </a:lstStyle>
          <a:p>
            <a:r>
              <a:rPr lang="en-US"/>
              <a:t>DIVIDER </a:t>
            </a:r>
            <a:br>
              <a:rPr lang="en-US"/>
            </a:br>
            <a:r>
              <a:rPr lang="en-US"/>
              <a:t>SLIDE</a:t>
            </a:r>
          </a:p>
        </p:txBody>
      </p:sp>
      <p:pic>
        <p:nvPicPr>
          <p:cNvPr id="2" name="Picture 1" descr="Text&#10;&#10;Description automatically generated">
            <a:extLst>
              <a:ext uri="{FF2B5EF4-FFF2-40B4-BE49-F238E27FC236}">
                <a16:creationId xmlns:a16="http://schemas.microsoft.com/office/drawing/2014/main" id="{6910BE47-B178-ED99-10F1-51B4CF3724A4}"/>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55107522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 HTF70-FullWelterwt" pitchFamily="50" charset="0"/>
              </a:defRPr>
            </a:lvl1pPr>
          </a:lstStyle>
          <a:p>
            <a:r>
              <a:rPr lang="en-US"/>
              <a:t>DIVIDER </a:t>
            </a:r>
            <a:br>
              <a:rPr lang="en-US"/>
            </a:br>
            <a:r>
              <a:rPr lang="en-US"/>
              <a:t>SLIDE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pic>
        <p:nvPicPr>
          <p:cNvPr id="3" name="Picture 2" descr="Text&#10;&#10;Description automatically generated">
            <a:extLst>
              <a:ext uri="{FF2B5EF4-FFF2-40B4-BE49-F238E27FC236}">
                <a16:creationId xmlns:a16="http://schemas.microsoft.com/office/drawing/2014/main" id="{9072A160-173B-9EF2-3DC7-7D0EB792CDD3}"/>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5408404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userDrawn="1"/>
        </p:nvPicPr>
        <p:blipFill rotWithShape="1">
          <a:blip r:embed="rId2"/>
          <a:srcRect r="18358" b="18358"/>
          <a:stretch/>
        </p:blipFill>
        <p:spPr>
          <a:xfrm>
            <a:off x="0" y="12806"/>
            <a:ext cx="12192001"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8" name="Title 1">
            <a:extLst>
              <a:ext uri="{FF2B5EF4-FFF2-40B4-BE49-F238E27FC236}">
                <a16:creationId xmlns:a16="http://schemas.microsoft.com/office/drawing/2014/main" id="{358D7BF6-1D65-4E7A-9C59-DAE5A9E012EA}"/>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 HTF70-FullWelterwt" pitchFamily="50" charset="0"/>
              </a:defRPr>
            </a:lvl1pPr>
          </a:lstStyle>
          <a:p>
            <a:r>
              <a:rPr lang="en-US"/>
              <a:t>DIVIDER </a:t>
            </a:r>
            <a:br>
              <a:rPr lang="en-US"/>
            </a:br>
            <a:r>
              <a:rPr lang="en-US"/>
              <a:t>SLIDE</a:t>
            </a:r>
          </a:p>
        </p:txBody>
      </p:sp>
      <p:pic>
        <p:nvPicPr>
          <p:cNvPr id="2" name="Picture 1" descr="Text&#10;&#10;Description automatically generated">
            <a:extLst>
              <a:ext uri="{FF2B5EF4-FFF2-40B4-BE49-F238E27FC236}">
                <a16:creationId xmlns:a16="http://schemas.microsoft.com/office/drawing/2014/main" id="{4832B622-0D3E-6E49-B0CF-F757075A2401}"/>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22412650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hasCustomPrompt="1"/>
          </p:nvPr>
        </p:nvSpPr>
        <p:spPr>
          <a:xfrm>
            <a:off x="927100" y="1844675"/>
            <a:ext cx="3606800" cy="4392613"/>
          </a:xfrm>
        </p:spPr>
        <p:txBody>
          <a:bodyPr lIns="0">
            <a:noAutofit/>
          </a:bodyPr>
          <a:lstStyle>
            <a:lvl1pPr marL="14288" indent="0" algn="l">
              <a:lnSpc>
                <a:spcPct val="100000"/>
              </a:lnSpc>
              <a:buNone/>
              <a:tabLst/>
              <a:defRPr sz="16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0" name="Title 1">
            <a:extLst>
              <a:ext uri="{FF2B5EF4-FFF2-40B4-BE49-F238E27FC236}">
                <a16:creationId xmlns:a16="http://schemas.microsoft.com/office/drawing/2014/main" id="{81032F89-F015-4058-9064-C021CE058DCE}"/>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FDA0E7E8-BC5F-95ED-CDC3-BA69509087A4}"/>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54033741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hasCustomPrompt="1"/>
          </p:nvPr>
        </p:nvSpPr>
        <p:spPr>
          <a:xfrm>
            <a:off x="4848165" y="1854000"/>
            <a:ext cx="6048375" cy="4327081"/>
          </a:xfrm>
        </p:spPr>
        <p:txBody>
          <a:bodyPr>
            <a:noAutofit/>
          </a:bodyPr>
          <a:lstStyle>
            <a:lvl1pPr marL="0" indent="0">
              <a:lnSpc>
                <a:spcPct val="100000"/>
              </a:lnSpc>
              <a:buNone/>
              <a:defRPr sz="1800" b="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Picture/video/graphic</a:t>
            </a:r>
          </a:p>
        </p:txBody>
      </p:sp>
      <p:sp>
        <p:nvSpPr>
          <p:cNvPr id="5" name="Title 1">
            <a:extLst>
              <a:ext uri="{FF2B5EF4-FFF2-40B4-BE49-F238E27FC236}">
                <a16:creationId xmlns:a16="http://schemas.microsoft.com/office/drawing/2014/main" id="{D05088C6-2CC7-4ADB-A8D0-46FAAA40B73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66782911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6DED3805-F074-026E-1858-C63CA871CB86}"/>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531474686"/>
      </p:ext>
    </p:extLst>
  </p:cSld>
  <p:clrMapOvr>
    <a:masterClrMapping/>
  </p:clrMapOvr>
  <p:extLst>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sp>
        <p:nvSpPr>
          <p:cNvPr id="7" name="Picture Placeholder 17">
            <a:extLst>
              <a:ext uri="{FF2B5EF4-FFF2-40B4-BE49-F238E27FC236}">
                <a16:creationId xmlns:a16="http://schemas.microsoft.com/office/drawing/2014/main" id="{E5FDD831-9E5A-4C7F-9FBB-4ED94716339C}"/>
              </a:ext>
            </a:extLst>
          </p:cNvPr>
          <p:cNvSpPr>
            <a:spLocks noGrp="1"/>
          </p:cNvSpPr>
          <p:nvPr>
            <p:ph type="pic" sz="quarter" idx="16"/>
          </p:nvPr>
        </p:nvSpPr>
        <p:spPr>
          <a:xfrm>
            <a:off x="6884149" y="1913685"/>
            <a:ext cx="4588983" cy="4314587"/>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bg1"/>
          </a:solidFill>
        </p:spPr>
        <p:txBody>
          <a:bodyPr wrap="square">
            <a:noAutofit/>
          </a:bodyPr>
          <a:lstStyle>
            <a:lvl1pPr marL="0" indent="0">
              <a:buNone/>
              <a:defRPr/>
            </a:lvl1pPr>
          </a:lstStyle>
          <a:p>
            <a:r>
              <a:rPr lang="en-US"/>
              <a:t>Click icon to add picture</a:t>
            </a:r>
          </a:p>
        </p:txBody>
      </p:sp>
      <p:sp>
        <p:nvSpPr>
          <p:cNvPr id="4" name="Picture Placeholder 3">
            <a:extLst>
              <a:ext uri="{FF2B5EF4-FFF2-40B4-BE49-F238E27FC236}">
                <a16:creationId xmlns:a16="http://schemas.microsoft.com/office/drawing/2014/main" id="{9043CC7D-3B79-4C1B-9A53-8CAF60BA8532}"/>
              </a:ext>
            </a:extLst>
          </p:cNvPr>
          <p:cNvSpPr>
            <a:spLocks noGrp="1"/>
          </p:cNvSpPr>
          <p:nvPr>
            <p:ph type="pic" sz="quarter" idx="17"/>
          </p:nvPr>
        </p:nvSpPr>
        <p:spPr>
          <a:xfrm>
            <a:off x="3863975" y="1913684"/>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0" name="Picture Placeholder 3">
            <a:extLst>
              <a:ext uri="{FF2B5EF4-FFF2-40B4-BE49-F238E27FC236}">
                <a16:creationId xmlns:a16="http://schemas.microsoft.com/office/drawing/2014/main" id="{76094413-3B37-4E3E-97F3-7F35A9A0DEB8}"/>
              </a:ext>
            </a:extLst>
          </p:cNvPr>
          <p:cNvSpPr>
            <a:spLocks noGrp="1"/>
          </p:cNvSpPr>
          <p:nvPr>
            <p:ph type="pic" sz="quarter" idx="18"/>
          </p:nvPr>
        </p:nvSpPr>
        <p:spPr>
          <a:xfrm>
            <a:off x="3863975" y="4209691"/>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2" name="Picture Placeholder 3">
            <a:extLst>
              <a:ext uri="{FF2B5EF4-FFF2-40B4-BE49-F238E27FC236}">
                <a16:creationId xmlns:a16="http://schemas.microsoft.com/office/drawing/2014/main" id="{7B077025-A650-43FA-81CA-C3E251095AA9}"/>
              </a:ext>
            </a:extLst>
          </p:cNvPr>
          <p:cNvSpPr>
            <a:spLocks noGrp="1"/>
          </p:cNvSpPr>
          <p:nvPr>
            <p:ph type="pic" sz="quarter" idx="19"/>
          </p:nvPr>
        </p:nvSpPr>
        <p:spPr>
          <a:xfrm>
            <a:off x="843801" y="1913684"/>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5" name="Picture Placeholder 3">
            <a:extLst>
              <a:ext uri="{FF2B5EF4-FFF2-40B4-BE49-F238E27FC236}">
                <a16:creationId xmlns:a16="http://schemas.microsoft.com/office/drawing/2014/main" id="{88DA0E14-02ED-4BCA-809A-58D670338837}"/>
              </a:ext>
            </a:extLst>
          </p:cNvPr>
          <p:cNvSpPr>
            <a:spLocks noGrp="1"/>
          </p:cNvSpPr>
          <p:nvPr>
            <p:ph type="pic" sz="quarter" idx="20"/>
          </p:nvPr>
        </p:nvSpPr>
        <p:spPr>
          <a:xfrm>
            <a:off x="843801" y="4209690"/>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pic>
        <p:nvPicPr>
          <p:cNvPr id="2" name="Picture 1" descr="Text&#10;&#10;Description automatically generated">
            <a:extLst>
              <a:ext uri="{FF2B5EF4-FFF2-40B4-BE49-F238E27FC236}">
                <a16:creationId xmlns:a16="http://schemas.microsoft.com/office/drawing/2014/main" id="{75FD4E6A-6D88-040D-363A-07ACF7641323}"/>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790522156"/>
      </p:ext>
    </p:extLst>
  </p:cSld>
  <p:clrMapOvr>
    <a:masterClrMapping/>
  </p:clrMapOvr>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50856D13-68EE-7589-F4C4-C8EBF40386AE}"/>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90610568"/>
      </p:ext>
    </p:extLst>
  </p:cSld>
  <p:clrMapOvr>
    <a:masterClrMapping/>
  </p:clrMapOvr>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oAutofit/>
          </a:bodyPr>
          <a:lstStyle>
            <a:lvl1pPr marL="0" indent="0">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10" name="Title 1">
            <a:extLst>
              <a:ext uri="{FF2B5EF4-FFF2-40B4-BE49-F238E27FC236}">
                <a16:creationId xmlns:a16="http://schemas.microsoft.com/office/drawing/2014/main" id="{C1CBAA29-81BC-425D-934F-2D2133348BD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315EBF49-4870-9A88-B364-CD7FBCD59827}"/>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704874727"/>
      </p:ext>
    </p:extLst>
  </p:cSld>
  <p:clrMapOvr>
    <a:masterClrMapping/>
  </p:clrMapOvr>
  <p:extLst>
    <p:ext uri="{DCECCB84-F9BA-43D5-87BE-67443E8EF086}">
      <p15:sldGuideLst xmlns:p15="http://schemas.microsoft.com/office/powerpoint/2012/main"/>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43056" y="1844672"/>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oAutofit/>
          </a:bodyPr>
          <a:lstStyle>
            <a:lvl1pPr marL="0" indent="0">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10" name="Title 1">
            <a:extLst>
              <a:ext uri="{FF2B5EF4-FFF2-40B4-BE49-F238E27FC236}">
                <a16:creationId xmlns:a16="http://schemas.microsoft.com/office/drawing/2014/main" id="{C1CBAA29-81BC-425D-934F-2D2133348BD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B57A0200-7999-034D-5733-35B3653DA73A}"/>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583482940"/>
      </p:ext>
    </p:extLst>
  </p:cSld>
  <p:clrMapOvr>
    <a:masterClrMapping/>
  </p:clrMapOvr>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hasCustomPrompt="1"/>
          </p:nvPr>
        </p:nvSpPr>
        <p:spPr>
          <a:xfrm>
            <a:off x="1460500" y="1632729"/>
            <a:ext cx="8497887" cy="4744918"/>
          </a:xfrm>
        </p:spPr>
        <p:txBody>
          <a:bodyPr>
            <a:normAutofit/>
          </a:bodyPr>
          <a:lstStyle>
            <a:lvl1pPr marL="0" indent="0">
              <a:buNone/>
              <a:defRPr sz="1800"/>
            </a:lvl1pPr>
          </a:lstStyle>
          <a:p>
            <a:r>
              <a:rPr lang="en-US"/>
              <a:t>Picture/video/graphic</a:t>
            </a:r>
          </a:p>
        </p:txBody>
      </p:sp>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FBBCB652-BA27-D08B-45D3-9C07C622C08D}"/>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9065300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4" name="Group 3">
            <a:extLst>
              <a:ext uri="{FF2B5EF4-FFF2-40B4-BE49-F238E27FC236}">
                <a16:creationId xmlns:a16="http://schemas.microsoft.com/office/drawing/2014/main" id="{DAD34911-5EA8-4B65-9A65-6C11B0BF967D}"/>
              </a:ext>
            </a:extLst>
          </p:cNvPr>
          <p:cNvGrpSpPr/>
          <p:nvPr userDrawn="1"/>
        </p:nvGrpSpPr>
        <p:grpSpPr>
          <a:xfrm>
            <a:off x="874713" y="2186088"/>
            <a:ext cx="3007076" cy="3247824"/>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646613" y="2186088"/>
            <a:ext cx="3007076" cy="3247824"/>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418513" y="2186088"/>
            <a:ext cx="3007076" cy="3247824"/>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pic>
        <p:nvPicPr>
          <p:cNvPr id="2" name="Picture 1" descr="Text&#10;&#10;Description automatically generated">
            <a:extLst>
              <a:ext uri="{FF2B5EF4-FFF2-40B4-BE49-F238E27FC236}">
                <a16:creationId xmlns:a16="http://schemas.microsoft.com/office/drawing/2014/main" id="{FC719C5F-D49D-F7E3-FC03-B40848A36C22}"/>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8701731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1C02127C-388D-A782-3C71-4545BE66102F}"/>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4849544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ormAutofit/>
          </a:bodyPr>
          <a:lstStyle>
            <a:lvl1pPr marL="0" indent="0">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ormAutofit/>
          </a:bodyPr>
          <a:lstStyle>
            <a:lvl1pPr marL="0" indent="0">
              <a:buNone/>
              <a:defRPr sz="1800"/>
            </a:lvl1pPr>
          </a:lstStyle>
          <a:p>
            <a:pPr lvl="0"/>
            <a:r>
              <a:rPr lang="en-GB"/>
              <a:t>Text</a:t>
            </a:r>
          </a:p>
        </p:txBody>
      </p:sp>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t"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r>
              <a:rPr lang="en-US" sz="3600">
                <a:solidFill>
                  <a:schemeClr val="bg1"/>
                </a:solidFill>
                <a:latin typeface="Knockout-HTF50-Welterweight" pitchFamily="50" charset="0"/>
              </a:rPr>
              <a:t>TITLE</a:t>
            </a:r>
          </a:p>
        </p:txBody>
      </p:sp>
      <p:pic>
        <p:nvPicPr>
          <p:cNvPr id="2" name="Picture 1" descr="Text&#10;&#10;Description automatically generated">
            <a:extLst>
              <a:ext uri="{FF2B5EF4-FFF2-40B4-BE49-F238E27FC236}">
                <a16:creationId xmlns:a16="http://schemas.microsoft.com/office/drawing/2014/main" id="{76BB5E1B-67C6-94FB-80FD-BC2AC6DD5F26}"/>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30224452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ormAutofit/>
          </a:bodyPr>
          <a:lstStyle>
            <a:lvl1pPr marL="0" indent="0">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ormAutofit/>
          </a:bodyPr>
          <a:lstStyle>
            <a:lvl1pPr marL="0" indent="0">
              <a:buNone/>
              <a:defRPr sz="1800"/>
            </a:lvl1pPr>
          </a:lstStyle>
          <a:p>
            <a:pPr lvl="0"/>
            <a:r>
              <a:rPr lang="en-GB"/>
              <a:t>Text</a:t>
            </a:r>
          </a:p>
        </p:txBody>
      </p:sp>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t"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r>
              <a:rPr lang="en-US" sz="3600">
                <a:solidFill>
                  <a:schemeClr val="bg1"/>
                </a:solidFill>
                <a:latin typeface="Knockout-HTF50-Welterweight" pitchFamily="50" charset="0"/>
              </a:rPr>
              <a:t>TITLE</a:t>
            </a:r>
          </a:p>
        </p:txBody>
      </p:sp>
      <p:pic>
        <p:nvPicPr>
          <p:cNvPr id="2" name="Picture 1" descr="Text&#10;&#10;Description automatically generated">
            <a:extLst>
              <a:ext uri="{FF2B5EF4-FFF2-40B4-BE49-F238E27FC236}">
                <a16:creationId xmlns:a16="http://schemas.microsoft.com/office/drawing/2014/main" id="{68AECC1C-461E-4994-DD86-46CE57F2BB46}"/>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59521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5" name="Content Placeholder 2">
            <a:extLst>
              <a:ext uri="{FF2B5EF4-FFF2-40B4-BE49-F238E27FC236}">
                <a16:creationId xmlns:a16="http://schemas.microsoft.com/office/drawing/2014/main" id="{0D8A5E01-92F3-A84D-9926-4CA26E763B49}"/>
              </a:ext>
            </a:extLst>
          </p:cNvPr>
          <p:cNvSpPr>
            <a:spLocks noGrp="1"/>
          </p:cNvSpPr>
          <p:nvPr>
            <p:ph sz="half" idx="10" hasCustomPrompt="1"/>
          </p:nvPr>
        </p:nvSpPr>
        <p:spPr>
          <a:xfrm>
            <a:off x="4670428"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6" name="Content Placeholder 2">
            <a:extLst>
              <a:ext uri="{FF2B5EF4-FFF2-40B4-BE49-F238E27FC236}">
                <a16:creationId xmlns:a16="http://schemas.microsoft.com/office/drawing/2014/main" id="{0EEE7AB5-6076-EF47-B217-A7BC604DC64D}"/>
              </a:ext>
            </a:extLst>
          </p:cNvPr>
          <p:cNvSpPr>
            <a:spLocks noGrp="1"/>
          </p:cNvSpPr>
          <p:nvPr>
            <p:ph sz="half" idx="11" hasCustomPrompt="1"/>
          </p:nvPr>
        </p:nvSpPr>
        <p:spPr>
          <a:xfrm>
            <a:off x="8041610" y="1854000"/>
            <a:ext cx="3059112" cy="4351338"/>
          </a:xfrm>
        </p:spPr>
        <p:txBody>
          <a:bodyPr anchor="ctr">
            <a:noAutofit/>
          </a:bodyPr>
          <a:lstStyle>
            <a:lvl1pPr marL="0" indent="0" algn="ctr">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7" name="Title 1">
            <a:extLst>
              <a:ext uri="{FF2B5EF4-FFF2-40B4-BE49-F238E27FC236}">
                <a16:creationId xmlns:a16="http://schemas.microsoft.com/office/drawing/2014/main" id="{902BB56A-2F18-41CE-B9FC-243B5CD7DC59}"/>
              </a:ext>
            </a:extLst>
          </p:cNvPr>
          <p:cNvSpPr>
            <a:spLocks noGrp="1"/>
          </p:cNvSpPr>
          <p:nvPr>
            <p:ph type="title" hasCustomPrompt="1"/>
          </p:nvPr>
        </p:nvSpPr>
        <p:spPr>
          <a:xfrm>
            <a:off x="1460500" y="285749"/>
            <a:ext cx="9640222"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4756543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4" name="Group 3">
            <a:extLst>
              <a:ext uri="{FF2B5EF4-FFF2-40B4-BE49-F238E27FC236}">
                <a16:creationId xmlns:a16="http://schemas.microsoft.com/office/drawing/2014/main" id="{0D6D255B-8938-499A-B701-B72A19AB7D93}"/>
              </a:ext>
            </a:extLst>
          </p:cNvPr>
          <p:cNvGrpSpPr/>
          <p:nvPr userDrawn="1"/>
        </p:nvGrpSpPr>
        <p:grpSpPr>
          <a:xfrm>
            <a:off x="1460500" y="1657870"/>
            <a:ext cx="4387580" cy="4476612"/>
            <a:chOff x="1521514" y="1438795"/>
            <a:chExt cx="4387580" cy="4476612"/>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521514" y="1740081"/>
              <a:ext cx="4387580" cy="4175326"/>
            </a:xfrm>
            <a:prstGeom prst="rect">
              <a:avLst/>
            </a:prstGeom>
          </p:spPr>
        </p:pic>
        <p:pic>
          <p:nvPicPr>
            <p:cNvPr id="7" name="Picture 6">
              <a:extLst>
                <a:ext uri="{FF2B5EF4-FFF2-40B4-BE49-F238E27FC236}">
                  <a16:creationId xmlns:a16="http://schemas.microsoft.com/office/drawing/2014/main" id="{ECB6BBF3-2398-454A-8121-AE7FF1AAAB6B}"/>
                </a:ext>
              </a:extLst>
            </p:cNvPr>
            <p:cNvPicPr>
              <a:picLocks noChangeAspect="1"/>
            </p:cNvPicPr>
            <p:nvPr userDrawn="1"/>
          </p:nvPicPr>
          <p:blipFill rotWithShape="1">
            <a:blip r:embed="rId3"/>
            <a:srcRect l="23413" t="27078" r="24604" b="27982"/>
            <a:stretch/>
          </p:blipFill>
          <p:spPr>
            <a:xfrm>
              <a:off x="3344915" y="1438795"/>
              <a:ext cx="740778" cy="602572"/>
            </a:xfrm>
            <a:prstGeom prst="rect">
              <a:avLst/>
            </a:prstGeom>
            <a:solidFill>
              <a:schemeClr val="bg1"/>
            </a:solidFill>
          </p:spPr>
        </p:pic>
      </p:grpSp>
      <p:grpSp>
        <p:nvGrpSpPr>
          <p:cNvPr id="9" name="Group 8">
            <a:extLst>
              <a:ext uri="{FF2B5EF4-FFF2-40B4-BE49-F238E27FC236}">
                <a16:creationId xmlns:a16="http://schemas.microsoft.com/office/drawing/2014/main" id="{5BC3CDA1-F565-4B67-B9BE-C41DD79B11F1}"/>
              </a:ext>
            </a:extLst>
          </p:cNvPr>
          <p:cNvGrpSpPr/>
          <p:nvPr userDrawn="1"/>
        </p:nvGrpSpPr>
        <p:grpSpPr>
          <a:xfrm>
            <a:off x="6473075" y="1657870"/>
            <a:ext cx="4387579" cy="4476612"/>
            <a:chOff x="6473075" y="1438795"/>
            <a:chExt cx="4387579" cy="4476612"/>
          </a:xfrm>
        </p:grpSpPr>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740081"/>
              <a:ext cx="4387579" cy="4175326"/>
            </a:xfrm>
            <a:prstGeom prst="rect">
              <a:avLst/>
            </a:prstGeom>
          </p:spPr>
        </p:pic>
        <p:pic>
          <p:nvPicPr>
            <p:cNvPr id="11" name="Picture 10">
              <a:extLst>
                <a:ext uri="{FF2B5EF4-FFF2-40B4-BE49-F238E27FC236}">
                  <a16:creationId xmlns:a16="http://schemas.microsoft.com/office/drawing/2014/main" id="{D5C3B3C9-BD80-4523-972E-7EAF8F4C3269}"/>
                </a:ext>
              </a:extLst>
            </p:cNvPr>
            <p:cNvPicPr>
              <a:picLocks noChangeAspect="1"/>
            </p:cNvPicPr>
            <p:nvPr userDrawn="1"/>
          </p:nvPicPr>
          <p:blipFill rotWithShape="1">
            <a:blip r:embed="rId3"/>
            <a:srcRect l="23413" t="27078" r="24604" b="27982"/>
            <a:stretch/>
          </p:blipFill>
          <p:spPr>
            <a:xfrm>
              <a:off x="8296475" y="1438795"/>
              <a:ext cx="740778" cy="602572"/>
            </a:xfrm>
            <a:prstGeom prst="rect">
              <a:avLst/>
            </a:prstGeom>
            <a:solidFill>
              <a:schemeClr val="bg1"/>
            </a:solidFill>
          </p:spPr>
        </p:pic>
      </p:grpSp>
      <p:pic>
        <p:nvPicPr>
          <p:cNvPr id="2" name="Picture 1" descr="Text&#10;&#10;Description automatically generated">
            <a:extLst>
              <a:ext uri="{FF2B5EF4-FFF2-40B4-BE49-F238E27FC236}">
                <a16:creationId xmlns:a16="http://schemas.microsoft.com/office/drawing/2014/main" id="{852BD70F-EF25-2EFA-7782-65379B0A9EA0}"/>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7511829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oAutofit/>
          </a:bodyPr>
          <a:lstStyle>
            <a:lvl1pPr marL="0" indent="0">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hasCustomPrompt="1"/>
          </p:nvPr>
        </p:nvSpPr>
        <p:spPr>
          <a:xfrm>
            <a:off x="4848165" y="1854000"/>
            <a:ext cx="6048375" cy="4327081"/>
          </a:xfrm>
        </p:spPr>
        <p:txBody>
          <a:bodyPr>
            <a:noAutofit/>
          </a:bodyPr>
          <a:lstStyle>
            <a:lvl1pPr marL="0" indent="0">
              <a:lnSpc>
                <a:spcPct val="100000"/>
              </a:lnSpc>
              <a:buNone/>
              <a:defRPr sz="1800" b="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Picture/video/graphic</a:t>
            </a:r>
          </a:p>
        </p:txBody>
      </p:sp>
      <p:sp>
        <p:nvSpPr>
          <p:cNvPr id="9" name="Title 1">
            <a:extLst>
              <a:ext uri="{FF2B5EF4-FFF2-40B4-BE49-F238E27FC236}">
                <a16:creationId xmlns:a16="http://schemas.microsoft.com/office/drawing/2014/main" id="{DD7C3EBF-95B9-457C-BB17-2231CC62E55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6749F0EC-6D5C-24EF-4188-FC3BD282804E}"/>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53110608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7BCAF56-1F63-2D78-C3B1-AFFF1FB0D55E}"/>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622588370"/>
      </p:ext>
    </p:extLst>
  </p:cSld>
  <p:clrMapOvr>
    <a:masterClrMapping/>
  </p:clrMapOvr>
  <p:extLst>
    <p:ext uri="{DCECCB84-F9BA-43D5-87BE-67443E8EF086}">
      <p15:sldGuideLst xmlns:p15="http://schemas.microsoft.com/office/powerpoint/2012/main"/>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290294F0-CC3F-0542-94B6-0537118B4B6F}"/>
              </a:ext>
            </a:extLst>
          </p:cNvPr>
          <p:cNvSpPr>
            <a:spLocks noGrp="1"/>
          </p:cNvSpPr>
          <p:nvPr>
            <p:ph type="body" sz="quarter" idx="10" hasCustomPrompt="1"/>
          </p:nvPr>
        </p:nvSpPr>
        <p:spPr>
          <a:xfrm>
            <a:off x="1460500" y="1373828"/>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0" name="Text Placeholder 10">
            <a:extLst>
              <a:ext uri="{FF2B5EF4-FFF2-40B4-BE49-F238E27FC236}">
                <a16:creationId xmlns:a16="http://schemas.microsoft.com/office/drawing/2014/main" id="{F89215B5-76A5-6B4F-9615-F44B16CA852F}"/>
              </a:ext>
            </a:extLst>
          </p:cNvPr>
          <p:cNvSpPr>
            <a:spLocks noGrp="1"/>
          </p:cNvSpPr>
          <p:nvPr>
            <p:ph type="body" sz="quarter" idx="13" hasCustomPrompt="1"/>
          </p:nvPr>
        </p:nvSpPr>
        <p:spPr>
          <a:xfrm>
            <a:off x="1460500" y="2811119"/>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sp>
        <p:nvSpPr>
          <p:cNvPr id="21" name="Text Placeholder 10">
            <a:extLst>
              <a:ext uri="{FF2B5EF4-FFF2-40B4-BE49-F238E27FC236}">
                <a16:creationId xmlns:a16="http://schemas.microsoft.com/office/drawing/2014/main" id="{8B41EE54-3ACD-434B-AA3E-68F647C4A1CD}"/>
              </a:ext>
            </a:extLst>
          </p:cNvPr>
          <p:cNvSpPr>
            <a:spLocks noGrp="1"/>
          </p:cNvSpPr>
          <p:nvPr>
            <p:ph type="body" sz="quarter" idx="14" hasCustomPrompt="1"/>
          </p:nvPr>
        </p:nvSpPr>
        <p:spPr>
          <a:xfrm>
            <a:off x="1460500" y="4248410"/>
            <a:ext cx="4571618" cy="1361066"/>
          </a:xfrm>
          <a:ln w="38100">
            <a:solidFill>
              <a:srgbClr val="E11E46"/>
            </a:solidFill>
          </a:ln>
        </p:spPr>
        <p:txBody>
          <a:bodyPr anchor="ctr">
            <a:normAutofit/>
          </a:bodyPr>
          <a:lstStyle>
            <a:lvl1pPr marL="0" indent="0" algn="ctr">
              <a:buFont typeface="Arial" panose="020B0604020202020204" pitchFamily="34" charset="0"/>
              <a:buNone/>
              <a:defRPr sz="1800"/>
            </a:lvl1pPr>
          </a:lstStyle>
          <a:p>
            <a:pPr lvl="0"/>
            <a:r>
              <a:rPr lang="en-GB"/>
              <a:t>Text</a:t>
            </a:r>
          </a:p>
        </p:txBody>
      </p:sp>
      <p:pic>
        <p:nvPicPr>
          <p:cNvPr id="13" name="Picture 12">
            <a:extLst>
              <a:ext uri="{FF2B5EF4-FFF2-40B4-BE49-F238E27FC236}">
                <a16:creationId xmlns:a16="http://schemas.microsoft.com/office/drawing/2014/main" id="{B086AB32-CA54-4FBA-8ED0-C07B1A3F3E10}"/>
              </a:ext>
            </a:extLst>
          </p:cNvPr>
          <p:cNvPicPr>
            <a:picLocks noChangeAspect="1"/>
          </p:cNvPicPr>
          <p:nvPr/>
        </p:nvPicPr>
        <p:blipFill>
          <a:blip r:embed="rId2"/>
          <a:srcRect/>
          <a:stretch/>
        </p:blipFill>
        <p:spPr>
          <a:xfrm>
            <a:off x="6134613" y="1349780"/>
            <a:ext cx="4476237" cy="4259696"/>
          </a:xfrm>
          <a:prstGeom prst="rect">
            <a:avLst/>
          </a:prstGeom>
        </p:spPr>
      </p:pic>
      <p:sp>
        <p:nvSpPr>
          <p:cNvPr id="3" name="Text Placeholder 2">
            <a:extLst>
              <a:ext uri="{FF2B5EF4-FFF2-40B4-BE49-F238E27FC236}">
                <a16:creationId xmlns:a16="http://schemas.microsoft.com/office/drawing/2014/main" id="{7F5E5C0B-FB96-459C-A29F-7AE9CF80D149}"/>
              </a:ext>
            </a:extLst>
          </p:cNvPr>
          <p:cNvSpPr>
            <a:spLocks noGrp="1"/>
          </p:cNvSpPr>
          <p:nvPr>
            <p:ph type="body" sz="quarter" idx="15"/>
          </p:nvPr>
        </p:nvSpPr>
        <p:spPr>
          <a:xfrm>
            <a:off x="6159500" y="1471613"/>
            <a:ext cx="3919538" cy="3468687"/>
          </a:xfrm>
        </p:spPr>
        <p:txBody>
          <a:bodyPr anchor="ctr">
            <a:normAutofit/>
          </a:bodyPr>
          <a:lstStyle>
            <a:lvl1pPr marL="0" indent="0" algn="ctr">
              <a:buNone/>
              <a:defRPr sz="1800"/>
            </a:lvl1pPr>
          </a:lstStyle>
          <a:p>
            <a:pPr lvl="0"/>
            <a:r>
              <a:rPr lang="en-US"/>
              <a:t>Click to edit Master text styles</a:t>
            </a:r>
          </a:p>
        </p:txBody>
      </p:sp>
      <p:sp>
        <p:nvSpPr>
          <p:cNvPr id="9" name="Title 1">
            <a:extLst>
              <a:ext uri="{FF2B5EF4-FFF2-40B4-BE49-F238E27FC236}">
                <a16:creationId xmlns:a16="http://schemas.microsoft.com/office/drawing/2014/main" id="{5BB1ECA9-834F-486A-9E0A-06121606748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42AD6C30-ECF2-7EA4-2E5D-D36D0A7B55B0}"/>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0240634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hasCustomPrompt="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SUBTITLE</a:t>
            </a:r>
          </a:p>
        </p:txBody>
      </p:sp>
      <p:pic>
        <p:nvPicPr>
          <p:cNvPr id="3" name="Picture 2" descr="Text&#10;&#10;Description automatically generated">
            <a:extLst>
              <a:ext uri="{FF2B5EF4-FFF2-40B4-BE49-F238E27FC236}">
                <a16:creationId xmlns:a16="http://schemas.microsoft.com/office/drawing/2014/main" id="{D633D5DF-E4F9-ECB8-DFD0-902F8D61E33A}"/>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856088335"/>
      </p:ext>
    </p:extLst>
  </p:cSld>
  <p:clrMapOvr>
    <a:masterClrMapping/>
  </p:clrMapOvr>
  <p:extLst>
    <p:ext uri="{DCECCB84-F9BA-43D5-87BE-67443E8EF086}">
      <p15:sldGuideLst xmlns:p15="http://schemas.microsoft.com/office/powerpoint/2012/main"/>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30428A1-CA70-6546-A29C-5A822A314F71}" type="datetimeFigureOut">
              <a:rPr lang="en-US" smtClean="0"/>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a:solidFill>
                  <a:schemeClr val="bg1"/>
                </a:solidFill>
                <a:latin typeface="Aptos" panose="020B0004020202020204" pitchFamily="34" charset="0"/>
              </a:rPr>
              <a:t>Prifysgol De Cymru</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Text&#10;&#10;Description automatically generated">
            <a:extLst>
              <a:ext uri="{FF2B5EF4-FFF2-40B4-BE49-F238E27FC236}">
                <a16:creationId xmlns:a16="http://schemas.microsoft.com/office/drawing/2014/main" id="{7BAD1BA9-01C7-CD21-DC55-CC289F33EA9A}"/>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515284674"/>
      </p:ext>
    </p:extLst>
  </p:cSld>
  <p:clrMapOvr>
    <a:masterClrMapping/>
  </p:clrMapOvr>
  <p:extLst>
    <p:ext uri="{DCECCB84-F9BA-43D5-87BE-67443E8EF086}">
      <p15:sldGuideLst xmlns:p15="http://schemas.microsoft.com/office/powerpoint/2012/main"/>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bg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30428A1-CA70-6546-A29C-5A822A314F71}" type="datetimeFigureOut">
              <a:rPr lang="en-US" smtClean="0"/>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bg1"/>
                </a:solidFill>
                <a:latin typeface="Aptos" panose="020B0004020202020204" pitchFamily="34" charset="0"/>
              </a:rPr>
              <a:t>University of South Wales</a:t>
            </a:r>
          </a:p>
          <a:p>
            <a:pPr algn="r"/>
            <a:r>
              <a:rPr lang="en-US" sz="1400" b="1" i="0" dirty="0">
                <a:solidFill>
                  <a:schemeClr val="bg1"/>
                </a:solidFill>
                <a:latin typeface="Aptos" panose="020B0004020202020204" pitchFamily="34" charset="0"/>
              </a:rPr>
              <a:t>Prifysgol De Cymru</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bg1"/>
                </a:solidFill>
              </a:defRPr>
            </a:lvl1pPr>
            <a:lvl2pPr marL="685800" indent="-676275">
              <a:lnSpc>
                <a:spcPts val="1200"/>
              </a:lnSpc>
              <a:buNone/>
              <a:tabLst/>
              <a:defRPr sz="1600">
                <a:solidFill>
                  <a:schemeClr val="bg1"/>
                </a:solidFill>
              </a:defRPr>
            </a:lvl2pPr>
            <a:lvl3pPr marL="685800" indent="-676275">
              <a:lnSpc>
                <a:spcPts val="1200"/>
              </a:lnSpc>
              <a:buNone/>
              <a:tabLst/>
              <a:defRPr sz="1600">
                <a:solidFill>
                  <a:schemeClr val="bg1"/>
                </a:solidFill>
              </a:defRPr>
            </a:lvl3pPr>
            <a:lvl4pPr marL="685800" indent="-676275">
              <a:lnSpc>
                <a:spcPts val="1200"/>
              </a:lnSpc>
              <a:buNone/>
              <a:tabLst/>
              <a:defRPr sz="1600">
                <a:solidFill>
                  <a:schemeClr val="bg1"/>
                </a:solidFill>
              </a:defRPr>
            </a:lvl4pPr>
            <a:lvl5pPr marL="685800" indent="-676275">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Text&#10;&#10;Description automatically generated">
            <a:extLst>
              <a:ext uri="{FF2B5EF4-FFF2-40B4-BE49-F238E27FC236}">
                <a16:creationId xmlns:a16="http://schemas.microsoft.com/office/drawing/2014/main" id="{00DC1E3E-59DE-7A79-6DC4-4E33696BC390}"/>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15022362"/>
      </p:ext>
    </p:extLst>
  </p:cSld>
  <p:clrMapOvr>
    <a:masterClrMapping/>
  </p:clrMapOvr>
  <p:extLst>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TITLE</a:t>
            </a:r>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tx1"/>
                </a:solidFill>
                <a:latin typeface="Aptos" panose="020B0004020202020204" pitchFamily="34" charset="0"/>
              </a:rPr>
              <a:t>University of South Wales</a:t>
            </a:r>
          </a:p>
          <a:p>
            <a:pPr algn="r"/>
            <a:r>
              <a:rPr lang="en-US" sz="1400" b="1" i="0" dirty="0" err="1">
                <a:solidFill>
                  <a:schemeClr val="accent1"/>
                </a:solidFill>
                <a:latin typeface="Aptos" panose="020B0004020202020204" pitchFamily="34" charset="0"/>
              </a:rPr>
              <a:t>Prifysgol</a:t>
            </a:r>
            <a:r>
              <a:rPr lang="en-US" sz="1400" b="1" i="0" dirty="0">
                <a:solidFill>
                  <a:schemeClr val="accent1"/>
                </a:solidFill>
                <a:latin typeface="Aptos" panose="020B0004020202020204" pitchFamily="34" charset="0"/>
              </a:rPr>
              <a:t> De Cymru</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hasCustomPrompt="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SUBTITLE</a:t>
            </a:r>
          </a:p>
        </p:txBody>
      </p:sp>
      <p:pic>
        <p:nvPicPr>
          <p:cNvPr id="3" name="Picture 2" descr="Text&#10;&#10;Description automatically generated">
            <a:extLst>
              <a:ext uri="{FF2B5EF4-FFF2-40B4-BE49-F238E27FC236}">
                <a16:creationId xmlns:a16="http://schemas.microsoft.com/office/drawing/2014/main" id="{4A92A4AF-1DFF-3DBE-6C81-715FEB9F305A}"/>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620192393"/>
      </p:ext>
    </p:extLst>
  </p:cSld>
  <p:clrMapOvr>
    <a:masterClrMapping/>
  </p:clrMapOvr>
  <p:extLst>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5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5008779" y="1844673"/>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80512"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TITLE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30428A1-CA70-6546-A29C-5A822A314F71}" type="datetimeFigureOut">
              <a:rPr lang="en-US" smtClean="0"/>
              <a:t>6/4/2025</a:t>
            </a:fld>
            <a:endParaRPr lang="en-US"/>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dirty="0">
                <a:solidFill>
                  <a:schemeClr val="tx1"/>
                </a:solidFill>
                <a:latin typeface="Aptos" panose="020B0004020202020204" pitchFamily="34" charset="0"/>
              </a:rPr>
              <a:t>University of South Wales</a:t>
            </a:r>
          </a:p>
          <a:p>
            <a:pPr algn="r"/>
            <a:r>
              <a:rPr lang="en-US" sz="1400" b="1" i="0" dirty="0">
                <a:solidFill>
                  <a:schemeClr val="accent1"/>
                </a:solidFill>
                <a:latin typeface="Aptos" panose="020B0004020202020204" pitchFamily="34" charset="0"/>
              </a:rPr>
              <a:t>Prifysgol De Cymru</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Text&#10;&#10;Description automatically generated">
            <a:extLst>
              <a:ext uri="{FF2B5EF4-FFF2-40B4-BE49-F238E27FC236}">
                <a16:creationId xmlns:a16="http://schemas.microsoft.com/office/drawing/2014/main" id="{5C518F06-9FEC-3F51-8A90-EFB10D5468C2}"/>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255152905"/>
      </p:ext>
    </p:extLst>
  </p:cSld>
  <p:clrMapOvr>
    <a:masterClrMapping/>
  </p:clrMapOvr>
  <p:extLst>
    <p:ext uri="{DCECCB84-F9BA-43D5-87BE-67443E8EF086}">
      <p15:sldGuideLst xmlns:p15="http://schemas.microsoft.com/office/powerpoint/2012/main"/>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87409F-AEF6-431D-8AA4-72439FE3C725}"/>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 HTF70-FullWelterwt" pitchFamily="50" charset="0"/>
              </a:defRPr>
            </a:lvl1pPr>
          </a:lstStyle>
          <a:p>
            <a:r>
              <a:rPr lang="en-US"/>
              <a:t>DIVIDER </a:t>
            </a:r>
            <a:br>
              <a:rPr lang="en-US"/>
            </a:br>
            <a:r>
              <a:rPr lang="en-US"/>
              <a:t>SLIDE</a:t>
            </a:r>
          </a:p>
        </p:txBody>
      </p:sp>
      <p:pic>
        <p:nvPicPr>
          <p:cNvPr id="2" name="Picture 1" descr="Text&#10;&#10;Description automatically generated">
            <a:extLst>
              <a:ext uri="{FF2B5EF4-FFF2-40B4-BE49-F238E27FC236}">
                <a16:creationId xmlns:a16="http://schemas.microsoft.com/office/drawing/2014/main" id="{6910BE47-B178-ED99-10F1-51B4CF3724A4}"/>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748289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29423323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 HTF70-FullWelterwt" pitchFamily="50" charset="0"/>
              </a:defRPr>
            </a:lvl1pPr>
          </a:lstStyle>
          <a:p>
            <a:r>
              <a:rPr lang="en-US"/>
              <a:t>DIVIDER </a:t>
            </a:r>
            <a:br>
              <a:rPr lang="en-US"/>
            </a:br>
            <a:r>
              <a:rPr lang="en-US"/>
              <a:t>SLIDE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pic>
        <p:nvPicPr>
          <p:cNvPr id="3" name="Picture 2" descr="Text&#10;&#10;Description automatically generated">
            <a:extLst>
              <a:ext uri="{FF2B5EF4-FFF2-40B4-BE49-F238E27FC236}">
                <a16:creationId xmlns:a16="http://schemas.microsoft.com/office/drawing/2014/main" id="{9072A160-173B-9EF2-3DC7-7D0EB792CDD3}"/>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44161838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479AEC-3EAC-AC4D-8218-276F8D535E61}"/>
              </a:ext>
            </a:extLst>
          </p:cNvPr>
          <p:cNvPicPr>
            <a:picLocks noChangeAspect="1"/>
          </p:cNvPicPr>
          <p:nvPr userDrawn="1"/>
        </p:nvPicPr>
        <p:blipFill rotWithShape="1">
          <a:blip r:embed="rId2"/>
          <a:srcRect r="18358" b="18358"/>
          <a:stretch/>
        </p:blipFill>
        <p:spPr>
          <a:xfrm>
            <a:off x="0" y="12806"/>
            <a:ext cx="12192001" cy="6858000"/>
          </a:xfrm>
          <a:prstGeom prst="rect">
            <a:avLst/>
          </a:prstGeom>
        </p:spPr>
      </p:pic>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
        <p:nvSpPr>
          <p:cNvPr id="8" name="Title 1">
            <a:extLst>
              <a:ext uri="{FF2B5EF4-FFF2-40B4-BE49-F238E27FC236}">
                <a16:creationId xmlns:a16="http://schemas.microsoft.com/office/drawing/2014/main" id="{358D7BF6-1D65-4E7A-9C59-DAE5A9E012EA}"/>
              </a:ext>
            </a:extLst>
          </p:cNvPr>
          <p:cNvSpPr>
            <a:spLocks noGrp="1"/>
          </p:cNvSpPr>
          <p:nvPr>
            <p:ph type="title" hasCustomPrompt="1"/>
          </p:nvPr>
        </p:nvSpPr>
        <p:spPr>
          <a:xfrm>
            <a:off x="838200" y="1847056"/>
            <a:ext cx="6659563" cy="4392612"/>
          </a:xfrm>
          <a:noFill/>
        </p:spPr>
        <p:txBody>
          <a:bodyPr lIns="0" tIns="144000" anchor="t" anchorCtr="0"/>
          <a:lstStyle>
            <a:lvl1pPr>
              <a:lnSpc>
                <a:spcPct val="65000"/>
              </a:lnSpc>
              <a:defRPr sz="11200" b="0" i="0">
                <a:solidFill>
                  <a:schemeClr val="bg1"/>
                </a:solidFill>
                <a:latin typeface="Knockout HTF70-FullWelterwt" pitchFamily="50" charset="0"/>
              </a:defRPr>
            </a:lvl1pPr>
          </a:lstStyle>
          <a:p>
            <a:r>
              <a:rPr lang="en-US"/>
              <a:t>DIVIDER </a:t>
            </a:r>
            <a:br>
              <a:rPr lang="en-US"/>
            </a:br>
            <a:r>
              <a:rPr lang="en-US"/>
              <a:t>SLIDE</a:t>
            </a:r>
          </a:p>
        </p:txBody>
      </p:sp>
      <p:pic>
        <p:nvPicPr>
          <p:cNvPr id="2" name="Picture 1" descr="Text&#10;&#10;Description automatically generated">
            <a:extLst>
              <a:ext uri="{FF2B5EF4-FFF2-40B4-BE49-F238E27FC236}">
                <a16:creationId xmlns:a16="http://schemas.microsoft.com/office/drawing/2014/main" id="{4832B622-0D3E-6E49-B0CF-F757075A2401}"/>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81246067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hasCustomPrompt="1"/>
          </p:nvPr>
        </p:nvSpPr>
        <p:spPr>
          <a:xfrm>
            <a:off x="927100" y="1844675"/>
            <a:ext cx="3606800" cy="4392613"/>
          </a:xfrm>
        </p:spPr>
        <p:txBody>
          <a:bodyPr lIns="0">
            <a:noAutofit/>
          </a:bodyPr>
          <a:lstStyle>
            <a:lvl1pPr marL="14288" indent="0" algn="l">
              <a:lnSpc>
                <a:spcPct val="100000"/>
              </a:lnSpc>
              <a:buNone/>
              <a:tabLst/>
              <a:defRPr sz="16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0" name="Title 1">
            <a:extLst>
              <a:ext uri="{FF2B5EF4-FFF2-40B4-BE49-F238E27FC236}">
                <a16:creationId xmlns:a16="http://schemas.microsoft.com/office/drawing/2014/main" id="{81032F89-F015-4058-9064-C021CE058DCE}"/>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FDA0E7E8-BC5F-95ED-CDC3-BA69509087A4}"/>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165415807"/>
      </p:ext>
    </p:extLst>
  </p:cSld>
  <p:clrMapOvr>
    <a:masterClrMapping/>
  </p:clrMapOvr>
  <p:extLst>
    <p:ext uri="{DCECCB84-F9BA-43D5-87BE-67443E8EF086}">
      <p15:sldGuideLst xmlns:p15="http://schemas.microsoft.com/office/powerpoint/2012/main"/>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6DED3805-F074-026E-1858-C63CA871CB86}"/>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708244762"/>
      </p:ext>
    </p:extLst>
  </p:cSld>
  <p:clrMapOvr>
    <a:masterClrMapping/>
  </p:clrMapOvr>
  <p:extLst>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sp>
        <p:nvSpPr>
          <p:cNvPr id="7" name="Picture Placeholder 17">
            <a:extLst>
              <a:ext uri="{FF2B5EF4-FFF2-40B4-BE49-F238E27FC236}">
                <a16:creationId xmlns:a16="http://schemas.microsoft.com/office/drawing/2014/main" id="{E5FDD831-9E5A-4C7F-9FBB-4ED94716339C}"/>
              </a:ext>
            </a:extLst>
          </p:cNvPr>
          <p:cNvSpPr>
            <a:spLocks noGrp="1"/>
          </p:cNvSpPr>
          <p:nvPr>
            <p:ph type="pic" sz="quarter" idx="16"/>
          </p:nvPr>
        </p:nvSpPr>
        <p:spPr>
          <a:xfrm>
            <a:off x="6884149" y="1913685"/>
            <a:ext cx="4588983" cy="4314587"/>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bg1"/>
          </a:solidFill>
        </p:spPr>
        <p:txBody>
          <a:bodyPr wrap="square">
            <a:noAutofit/>
          </a:bodyPr>
          <a:lstStyle>
            <a:lvl1pPr marL="0" indent="0">
              <a:buNone/>
              <a:defRPr/>
            </a:lvl1pPr>
          </a:lstStyle>
          <a:p>
            <a:r>
              <a:rPr lang="en-US"/>
              <a:t>Click icon to add picture</a:t>
            </a:r>
          </a:p>
        </p:txBody>
      </p:sp>
      <p:sp>
        <p:nvSpPr>
          <p:cNvPr id="4" name="Picture Placeholder 3">
            <a:extLst>
              <a:ext uri="{FF2B5EF4-FFF2-40B4-BE49-F238E27FC236}">
                <a16:creationId xmlns:a16="http://schemas.microsoft.com/office/drawing/2014/main" id="{9043CC7D-3B79-4C1B-9A53-8CAF60BA8532}"/>
              </a:ext>
            </a:extLst>
          </p:cNvPr>
          <p:cNvSpPr>
            <a:spLocks noGrp="1"/>
          </p:cNvSpPr>
          <p:nvPr>
            <p:ph type="pic" sz="quarter" idx="17"/>
          </p:nvPr>
        </p:nvSpPr>
        <p:spPr>
          <a:xfrm>
            <a:off x="3863975" y="1913684"/>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0" name="Picture Placeholder 3">
            <a:extLst>
              <a:ext uri="{FF2B5EF4-FFF2-40B4-BE49-F238E27FC236}">
                <a16:creationId xmlns:a16="http://schemas.microsoft.com/office/drawing/2014/main" id="{76094413-3B37-4E3E-97F3-7F35A9A0DEB8}"/>
              </a:ext>
            </a:extLst>
          </p:cNvPr>
          <p:cNvSpPr>
            <a:spLocks noGrp="1"/>
          </p:cNvSpPr>
          <p:nvPr>
            <p:ph type="pic" sz="quarter" idx="18"/>
          </p:nvPr>
        </p:nvSpPr>
        <p:spPr>
          <a:xfrm>
            <a:off x="3863975" y="4209691"/>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2" name="Picture Placeholder 3">
            <a:extLst>
              <a:ext uri="{FF2B5EF4-FFF2-40B4-BE49-F238E27FC236}">
                <a16:creationId xmlns:a16="http://schemas.microsoft.com/office/drawing/2014/main" id="{7B077025-A650-43FA-81CA-C3E251095AA9}"/>
              </a:ext>
            </a:extLst>
          </p:cNvPr>
          <p:cNvSpPr>
            <a:spLocks noGrp="1"/>
          </p:cNvSpPr>
          <p:nvPr>
            <p:ph type="pic" sz="quarter" idx="19"/>
          </p:nvPr>
        </p:nvSpPr>
        <p:spPr>
          <a:xfrm>
            <a:off x="843801" y="1913684"/>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sp>
        <p:nvSpPr>
          <p:cNvPr id="15" name="Picture Placeholder 3">
            <a:extLst>
              <a:ext uri="{FF2B5EF4-FFF2-40B4-BE49-F238E27FC236}">
                <a16:creationId xmlns:a16="http://schemas.microsoft.com/office/drawing/2014/main" id="{88DA0E14-02ED-4BCA-809A-58D670338837}"/>
              </a:ext>
            </a:extLst>
          </p:cNvPr>
          <p:cNvSpPr>
            <a:spLocks noGrp="1"/>
          </p:cNvSpPr>
          <p:nvPr>
            <p:ph type="pic" sz="quarter" idx="20"/>
          </p:nvPr>
        </p:nvSpPr>
        <p:spPr>
          <a:xfrm>
            <a:off x="843801" y="4209690"/>
            <a:ext cx="2813050" cy="199755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a:p>
            <a:endParaRPr lang="en-GB"/>
          </a:p>
        </p:txBody>
      </p:sp>
      <p:pic>
        <p:nvPicPr>
          <p:cNvPr id="2" name="Picture 1" descr="Text&#10;&#10;Description automatically generated">
            <a:extLst>
              <a:ext uri="{FF2B5EF4-FFF2-40B4-BE49-F238E27FC236}">
                <a16:creationId xmlns:a16="http://schemas.microsoft.com/office/drawing/2014/main" id="{75FD4E6A-6D88-040D-363A-07ACF7641323}"/>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23580335"/>
      </p:ext>
    </p:extLst>
  </p:cSld>
  <p:clrMapOvr>
    <a:masterClrMapping/>
  </p:clrMapOvr>
  <p:extLst>
    <p:ext uri="{DCECCB84-F9BA-43D5-87BE-67443E8EF086}">
      <p15:sldGuideLst xmlns:p15="http://schemas.microsoft.com/office/powerpoint/2012/main"/>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Aptos" panose="020B0004020202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dirty="0"/>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50856D13-68EE-7589-F4C4-C8EBF40386AE}"/>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958922888"/>
      </p:ext>
    </p:extLst>
  </p:cSld>
  <p:clrMapOvr>
    <a:masterClrMapping/>
  </p:clrMapOvr>
  <p:extLst>
    <p:ext uri="{DCECCB84-F9BA-43D5-87BE-67443E8EF086}">
      <p15:sldGuideLst xmlns:p15="http://schemas.microsoft.com/office/powerpoint/2012/main"/>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D6EC7F7E-CBCF-9E4C-84A0-839550045445}"/>
              </a:ext>
            </a:extLst>
          </p:cNvPr>
          <p:cNvPicPr>
            <a:picLocks noChangeAspect="1"/>
          </p:cNvPicPr>
          <p:nvPr/>
        </p:nvPicPr>
        <p:blipFill>
          <a:blip r:embed="rId2"/>
          <a:stretch>
            <a:fillRect/>
          </a:stretch>
        </p:blipFill>
        <p:spPr>
          <a:xfrm>
            <a:off x="4908531" y="1844674"/>
            <a:ext cx="6659563" cy="4392613"/>
          </a:xfrm>
          <a:prstGeom prst="rect">
            <a:avLst/>
          </a:prstGeom>
        </p:spPr>
      </p:pic>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08550" y="1844673"/>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oAutofit/>
          </a:bodyPr>
          <a:lstStyle>
            <a:lvl1pPr marL="0" indent="0">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10" name="Title 1">
            <a:extLst>
              <a:ext uri="{FF2B5EF4-FFF2-40B4-BE49-F238E27FC236}">
                <a16:creationId xmlns:a16="http://schemas.microsoft.com/office/drawing/2014/main" id="{C1CBAA29-81BC-425D-934F-2D2133348BD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315EBF49-4870-9A88-B364-CD7FBCD59827}"/>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52955093"/>
      </p:ext>
    </p:extLst>
  </p:cSld>
  <p:clrMapOvr>
    <a:masterClrMapping/>
  </p:clrMapOvr>
  <p:extLst>
    <p:ext uri="{DCECCB84-F9BA-43D5-87BE-67443E8EF086}">
      <p15:sldGuideLst xmlns:p15="http://schemas.microsoft.com/office/powerpoint/2012/main"/>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9" name="Chart Placeholder 2">
            <a:extLst>
              <a:ext uri="{FF2B5EF4-FFF2-40B4-BE49-F238E27FC236}">
                <a16:creationId xmlns:a16="http://schemas.microsoft.com/office/drawing/2014/main" id="{41705E40-40ED-A548-8358-32B6F40B5C09}"/>
              </a:ext>
            </a:extLst>
          </p:cNvPr>
          <p:cNvSpPr>
            <a:spLocks noGrp="1"/>
          </p:cNvSpPr>
          <p:nvPr>
            <p:ph type="chart" sz="quarter" idx="19"/>
          </p:nvPr>
        </p:nvSpPr>
        <p:spPr>
          <a:xfrm>
            <a:off x="4943056" y="1844672"/>
            <a:ext cx="6659563" cy="4392613"/>
          </a:xfrm>
        </p:spPr>
        <p:txBody>
          <a:bodyPr/>
          <a:lstStyle/>
          <a:p>
            <a:r>
              <a:rPr lang="en-US"/>
              <a:t>Click icon to add chart</a:t>
            </a:r>
          </a:p>
        </p:txBody>
      </p:sp>
      <p:sp>
        <p:nvSpPr>
          <p:cNvPr id="14" name="Text Placeholder 13">
            <a:extLst>
              <a:ext uri="{FF2B5EF4-FFF2-40B4-BE49-F238E27FC236}">
                <a16:creationId xmlns:a16="http://schemas.microsoft.com/office/drawing/2014/main" id="{98873244-B6AF-6B46-9091-B6F852BEA53F}"/>
              </a:ext>
            </a:extLst>
          </p:cNvPr>
          <p:cNvSpPr>
            <a:spLocks noGrp="1"/>
          </p:cNvSpPr>
          <p:nvPr>
            <p:ph type="body" sz="quarter" idx="20" hasCustomPrompt="1"/>
          </p:nvPr>
        </p:nvSpPr>
        <p:spPr>
          <a:xfrm>
            <a:off x="742950" y="1844673"/>
            <a:ext cx="3719512" cy="4392613"/>
          </a:xfrm>
        </p:spPr>
        <p:txBody>
          <a:bodyPr>
            <a:noAutofit/>
          </a:bodyPr>
          <a:lstStyle>
            <a:lvl1pPr marL="0" indent="0">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10" name="Title 1">
            <a:extLst>
              <a:ext uri="{FF2B5EF4-FFF2-40B4-BE49-F238E27FC236}">
                <a16:creationId xmlns:a16="http://schemas.microsoft.com/office/drawing/2014/main" id="{C1CBAA29-81BC-425D-934F-2D2133348BD9}"/>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B57A0200-7999-034D-5733-35B3653DA73A}"/>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918137736"/>
      </p:ext>
    </p:extLst>
  </p:cSld>
  <p:clrMapOvr>
    <a:masterClrMapping/>
  </p:clrMapOvr>
  <p:extLst>
    <p:ext uri="{DCECCB84-F9BA-43D5-87BE-67443E8EF086}">
      <p15:sldGuideLst xmlns:p15="http://schemas.microsoft.com/office/powerpoint/2012/main"/>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466FDB9-60F2-AC4C-80ED-D1FAA8240529}"/>
              </a:ext>
            </a:extLst>
          </p:cNvPr>
          <p:cNvSpPr>
            <a:spLocks noGrp="1"/>
          </p:cNvSpPr>
          <p:nvPr>
            <p:ph type="chart" sz="quarter" idx="13" hasCustomPrompt="1"/>
          </p:nvPr>
        </p:nvSpPr>
        <p:spPr>
          <a:xfrm>
            <a:off x="1460500" y="1632729"/>
            <a:ext cx="8497887" cy="4744918"/>
          </a:xfrm>
        </p:spPr>
        <p:txBody>
          <a:bodyPr>
            <a:normAutofit/>
          </a:bodyPr>
          <a:lstStyle>
            <a:lvl1pPr marL="0" indent="0">
              <a:buNone/>
              <a:defRPr sz="1800"/>
            </a:lvl1pPr>
          </a:lstStyle>
          <a:p>
            <a:r>
              <a:rPr lang="en-US"/>
              <a:t>Picture/video/graphic</a:t>
            </a:r>
          </a:p>
        </p:txBody>
      </p:sp>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FBBCB652-BA27-D08B-45D3-9C07C622C08D}"/>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38147312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4" name="Group 3">
            <a:extLst>
              <a:ext uri="{FF2B5EF4-FFF2-40B4-BE49-F238E27FC236}">
                <a16:creationId xmlns:a16="http://schemas.microsoft.com/office/drawing/2014/main" id="{DAD34911-5EA8-4B65-9A65-6C11B0BF967D}"/>
              </a:ext>
            </a:extLst>
          </p:cNvPr>
          <p:cNvGrpSpPr/>
          <p:nvPr userDrawn="1"/>
        </p:nvGrpSpPr>
        <p:grpSpPr>
          <a:xfrm>
            <a:off x="570706" y="2440088"/>
            <a:ext cx="3506787" cy="3605112"/>
            <a:chOff x="1008063" y="1799664"/>
            <a:chExt cx="3007076" cy="3247824"/>
          </a:xfrm>
        </p:grpSpPr>
        <p:pic>
          <p:nvPicPr>
            <p:cNvPr id="5" name="Picture 4">
              <a:extLst>
                <a:ext uri="{FF2B5EF4-FFF2-40B4-BE49-F238E27FC236}">
                  <a16:creationId xmlns:a16="http://schemas.microsoft.com/office/drawing/2014/main" id="{C60919DC-04B7-48A5-A8D8-C96C294F05A8}"/>
                </a:ext>
              </a:extLst>
            </p:cNvPr>
            <p:cNvPicPr>
              <a:picLocks noChangeAspect="1"/>
            </p:cNvPicPr>
            <p:nvPr/>
          </p:nvPicPr>
          <p:blipFill>
            <a:blip r:embed="rId2"/>
            <a:srcRect/>
            <a:stretch/>
          </p:blipFill>
          <p:spPr>
            <a:xfrm>
              <a:off x="1008063" y="2040412"/>
              <a:ext cx="3007076" cy="3007076"/>
            </a:xfrm>
            <a:prstGeom prst="rect">
              <a:avLst/>
            </a:prstGeom>
          </p:spPr>
        </p:pic>
        <p:pic>
          <p:nvPicPr>
            <p:cNvPr id="7" name="Picture 6">
              <a:extLst>
                <a:ext uri="{FF2B5EF4-FFF2-40B4-BE49-F238E27FC236}">
                  <a16:creationId xmlns:a16="http://schemas.microsoft.com/office/drawing/2014/main" id="{2E5C4A61-C440-4657-965D-6DF0B1E82C39}"/>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9" name="Group 8">
            <a:extLst>
              <a:ext uri="{FF2B5EF4-FFF2-40B4-BE49-F238E27FC236}">
                <a16:creationId xmlns:a16="http://schemas.microsoft.com/office/drawing/2014/main" id="{A55CE49B-548E-4491-A01B-9ED137177E8D}"/>
              </a:ext>
            </a:extLst>
          </p:cNvPr>
          <p:cNvGrpSpPr/>
          <p:nvPr userDrawn="1"/>
        </p:nvGrpSpPr>
        <p:grpSpPr>
          <a:xfrm>
            <a:off x="4342606" y="2440088"/>
            <a:ext cx="3506787" cy="3605112"/>
            <a:chOff x="1008063" y="1799664"/>
            <a:chExt cx="3007076" cy="3247824"/>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1008063" y="2040412"/>
              <a:ext cx="3007076" cy="3007076"/>
            </a:xfrm>
            <a:prstGeom prst="rect">
              <a:avLst/>
            </a:prstGeom>
          </p:spPr>
        </p:pic>
        <p:pic>
          <p:nvPicPr>
            <p:cNvPr id="11" name="Picture 10">
              <a:extLst>
                <a:ext uri="{FF2B5EF4-FFF2-40B4-BE49-F238E27FC236}">
                  <a16:creationId xmlns:a16="http://schemas.microsoft.com/office/drawing/2014/main" id="{C10F1FFE-EA63-441E-87DE-C326978AB6B2}"/>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grpSp>
        <p:nvGrpSpPr>
          <p:cNvPr id="12" name="Group 11">
            <a:extLst>
              <a:ext uri="{FF2B5EF4-FFF2-40B4-BE49-F238E27FC236}">
                <a16:creationId xmlns:a16="http://schemas.microsoft.com/office/drawing/2014/main" id="{B744F35E-0859-4964-8EAC-7D6848954930}"/>
              </a:ext>
            </a:extLst>
          </p:cNvPr>
          <p:cNvGrpSpPr/>
          <p:nvPr userDrawn="1"/>
        </p:nvGrpSpPr>
        <p:grpSpPr>
          <a:xfrm>
            <a:off x="8114506" y="2440088"/>
            <a:ext cx="3506787" cy="3605112"/>
            <a:chOff x="1008063" y="1799664"/>
            <a:chExt cx="3007076" cy="3247824"/>
          </a:xfrm>
        </p:grpSpPr>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1008063" y="2040412"/>
              <a:ext cx="3007076" cy="3007076"/>
            </a:xfrm>
            <a:prstGeom prst="rect">
              <a:avLst/>
            </a:prstGeom>
          </p:spPr>
        </p:pic>
        <p:pic>
          <p:nvPicPr>
            <p:cNvPr id="14" name="Picture 13">
              <a:extLst>
                <a:ext uri="{FF2B5EF4-FFF2-40B4-BE49-F238E27FC236}">
                  <a16:creationId xmlns:a16="http://schemas.microsoft.com/office/drawing/2014/main" id="{0559B1F2-9BD6-463F-BF5D-1FA387098927}"/>
                </a:ext>
              </a:extLst>
            </p:cNvPr>
            <p:cNvPicPr>
              <a:picLocks noChangeAspect="1"/>
            </p:cNvPicPr>
            <p:nvPr/>
          </p:nvPicPr>
          <p:blipFill rotWithShape="1">
            <a:blip r:embed="rId3"/>
            <a:srcRect l="23413" t="27078" r="24604" b="27982"/>
            <a:stretch/>
          </p:blipFill>
          <p:spPr>
            <a:xfrm>
              <a:off x="2215636" y="1799664"/>
              <a:ext cx="591930" cy="481495"/>
            </a:xfrm>
            <a:prstGeom prst="rect">
              <a:avLst/>
            </a:prstGeom>
            <a:solidFill>
              <a:schemeClr val="bg1"/>
            </a:solidFill>
          </p:spPr>
        </p:pic>
      </p:grpSp>
      <p:pic>
        <p:nvPicPr>
          <p:cNvPr id="2" name="Picture 1" descr="Text&#10;&#10;Description automatically generated">
            <a:extLst>
              <a:ext uri="{FF2B5EF4-FFF2-40B4-BE49-F238E27FC236}">
                <a16:creationId xmlns:a16="http://schemas.microsoft.com/office/drawing/2014/main" id="{FC719C5F-D49D-F7E3-FC03-B40848A36C22}"/>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947526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499" y="285749"/>
            <a:ext cx="10107613"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3" name="Text Placeholder 2">
            <a:extLst>
              <a:ext uri="{FF2B5EF4-FFF2-40B4-BE49-F238E27FC236}">
                <a16:creationId xmlns:a16="http://schemas.microsoft.com/office/drawing/2014/main" id="{CFE8591C-3B1F-44E1-A42E-A3AC8A8A205B}"/>
              </a:ext>
            </a:extLst>
          </p:cNvPr>
          <p:cNvSpPr>
            <a:spLocks noGrp="1"/>
          </p:cNvSpPr>
          <p:nvPr>
            <p:ph type="body" sz="quarter" idx="21"/>
          </p:nvPr>
        </p:nvSpPr>
        <p:spPr>
          <a:xfrm>
            <a:off x="12418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Myriad Pro" panose="020B0503030403020204" charset="0"/>
              </a:defRPr>
            </a:lvl1pPr>
            <a:lvl2pPr>
              <a:defRPr sz="1400"/>
            </a:lvl2pPr>
            <a:lvl3pPr>
              <a:defRPr sz="1400"/>
            </a:lvl3pPr>
            <a:lvl4pPr>
              <a:defRPr sz="1400"/>
            </a:lvl4pPr>
            <a:lvl5pPr>
              <a:defRPr sz="1400"/>
            </a:lvl5pPr>
          </a:lstStyle>
          <a:p>
            <a:pPr lvl="0"/>
            <a:r>
              <a:rPr lang="en-US"/>
              <a:t>Click to edit Master text styles</a:t>
            </a:r>
          </a:p>
        </p:txBody>
      </p:sp>
      <p:sp>
        <p:nvSpPr>
          <p:cNvPr id="13" name="Text Placeholder 2">
            <a:extLst>
              <a:ext uri="{FF2B5EF4-FFF2-40B4-BE49-F238E27FC236}">
                <a16:creationId xmlns:a16="http://schemas.microsoft.com/office/drawing/2014/main" id="{890AE688-298B-43F9-A005-A851AF63806D}"/>
              </a:ext>
            </a:extLst>
          </p:cNvPr>
          <p:cNvSpPr>
            <a:spLocks noGrp="1"/>
          </p:cNvSpPr>
          <p:nvPr>
            <p:ph type="body" sz="quarter" idx="22"/>
          </p:nvPr>
        </p:nvSpPr>
        <p:spPr>
          <a:xfrm>
            <a:off x="4151680" y="1232786"/>
            <a:ext cx="2786063" cy="2616200"/>
          </a:xfrm>
          <a:ln w="38100"/>
        </p:spPr>
        <p:style>
          <a:lnRef idx="2">
            <a:schemeClr val="accent1"/>
          </a:lnRef>
          <a:fillRef idx="1">
            <a:schemeClr val="lt1"/>
          </a:fillRef>
          <a:effectRef idx="0">
            <a:schemeClr val="accent1"/>
          </a:effectRef>
          <a:fontRef idx="minor">
            <a:schemeClr val="dk1"/>
          </a:fontRef>
        </p:style>
        <p:txBody>
          <a:bodyPr anchor="ctr">
            <a:normAutofit/>
          </a:bodyPr>
          <a:lstStyle>
            <a:lvl1pPr marL="0" indent="0" algn="ctr">
              <a:buNone/>
              <a:defRPr sz="1400">
                <a:latin typeface="Myriad Pro" panose="020B0503030403020204" charset="0"/>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83987583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1C02127C-388D-A782-3C71-4545BE66102F}"/>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0789299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6" name="Group 5">
            <a:extLst>
              <a:ext uri="{FF2B5EF4-FFF2-40B4-BE49-F238E27FC236}">
                <a16:creationId xmlns:a16="http://schemas.microsoft.com/office/drawing/2014/main" id="{B2D6AC03-62C2-48BE-9A00-B21C3884574B}"/>
              </a:ext>
            </a:extLst>
          </p:cNvPr>
          <p:cNvGrpSpPr/>
          <p:nvPr/>
        </p:nvGrpSpPr>
        <p:grpSpPr>
          <a:xfrm>
            <a:off x="4943871" y="1844674"/>
            <a:ext cx="6588921" cy="4433479"/>
            <a:chOff x="1228725" y="2428875"/>
            <a:chExt cx="9934575" cy="3938770"/>
          </a:xfrm>
        </p:grpSpPr>
        <p:pic>
          <p:nvPicPr>
            <p:cNvPr id="9" name="Picture Placeholder 6">
              <a:extLst>
                <a:ext uri="{FF2B5EF4-FFF2-40B4-BE49-F238E27FC236}">
                  <a16:creationId xmlns:a16="http://schemas.microsoft.com/office/drawing/2014/main" id="{9F80A08A-2185-41EF-AD7E-38CA49C09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8725" y="2428875"/>
              <a:ext cx="9934575" cy="3938770"/>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w="38100">
              <a:noFill/>
            </a:ln>
          </p:spPr>
        </p:pic>
        <p:sp>
          <p:nvSpPr>
            <p:cNvPr id="10" name="Rectangle 9">
              <a:extLst>
                <a:ext uri="{FF2B5EF4-FFF2-40B4-BE49-F238E27FC236}">
                  <a16:creationId xmlns:a16="http://schemas.microsoft.com/office/drawing/2014/main" id="{05DA8BFE-2C8E-41A9-AD0D-18825E68810E}"/>
                </a:ext>
              </a:extLst>
            </p:cNvPr>
            <p:cNvSpPr/>
            <p:nvPr/>
          </p:nvSpPr>
          <p:spPr>
            <a:xfrm>
              <a:off x="1228725" y="2428875"/>
              <a:ext cx="9934574" cy="540748"/>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gr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ormAutofit/>
          </a:bodyPr>
          <a:lstStyle>
            <a:lvl1pPr marL="0" indent="0">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ormAutofit/>
          </a:bodyPr>
          <a:lstStyle>
            <a:lvl1pPr marL="0" indent="0">
              <a:buNone/>
              <a:defRPr sz="1800"/>
            </a:lvl1pPr>
          </a:lstStyle>
          <a:p>
            <a:pPr lvl="0"/>
            <a:r>
              <a:rPr lang="en-GB"/>
              <a:t>Text</a:t>
            </a:r>
          </a:p>
        </p:txBody>
      </p:sp>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t"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r>
              <a:rPr lang="en-US" sz="3600">
                <a:solidFill>
                  <a:schemeClr val="bg1"/>
                </a:solidFill>
                <a:latin typeface="Knockout-HTF50-Welterweight" pitchFamily="50" charset="0"/>
              </a:rPr>
              <a:t>TITLE</a:t>
            </a:r>
          </a:p>
        </p:txBody>
      </p:sp>
      <p:pic>
        <p:nvPicPr>
          <p:cNvPr id="2" name="Picture 1" descr="Text&#10;&#10;Description automatically generated">
            <a:extLst>
              <a:ext uri="{FF2B5EF4-FFF2-40B4-BE49-F238E27FC236}">
                <a16:creationId xmlns:a16="http://schemas.microsoft.com/office/drawing/2014/main" id="{76BB5E1B-67C6-94FB-80FD-BC2AC6DD5F26}"/>
              </a:ext>
            </a:extLst>
          </p:cNvPr>
          <p:cNvPicPr>
            <a:picLocks noChangeAspect="1"/>
          </p:cNvPicPr>
          <p:nvPr userDrawn="1"/>
        </p:nvPicPr>
        <p:blipFill>
          <a:blip r:embed="rId3"/>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50635322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90-UltmtWelterwt" pitchFamily="2" charset="0"/>
              </a:defRPr>
            </a:lvl1pPr>
          </a:lstStyle>
          <a:p>
            <a:r>
              <a:rPr lang="en-US"/>
              <a:t>TITLE</a:t>
            </a:r>
          </a:p>
        </p:txBody>
      </p:sp>
      <p:sp>
        <p:nvSpPr>
          <p:cNvPr id="11" name="Text Placeholder 10">
            <a:extLst>
              <a:ext uri="{FF2B5EF4-FFF2-40B4-BE49-F238E27FC236}">
                <a16:creationId xmlns:a16="http://schemas.microsoft.com/office/drawing/2014/main" id="{D4BCE656-0BC1-4604-BA18-17BE1480A477}"/>
              </a:ext>
            </a:extLst>
          </p:cNvPr>
          <p:cNvSpPr>
            <a:spLocks noGrp="1"/>
          </p:cNvSpPr>
          <p:nvPr>
            <p:ph type="body" sz="quarter" idx="10" hasCustomPrompt="1"/>
          </p:nvPr>
        </p:nvSpPr>
        <p:spPr>
          <a:xfrm>
            <a:off x="896938" y="1844675"/>
            <a:ext cx="3743325" cy="4433888"/>
          </a:xfrm>
        </p:spPr>
        <p:txBody>
          <a:bodyPr>
            <a:normAutofit/>
          </a:bodyPr>
          <a:lstStyle>
            <a:lvl1pPr marL="0" indent="0">
              <a:buNone/>
              <a:defRPr sz="1800"/>
            </a:lvl1pPr>
          </a:lstStyle>
          <a:p>
            <a:pPr lvl="0"/>
            <a:r>
              <a:rPr lang="en-GB"/>
              <a:t>Text</a:t>
            </a:r>
          </a:p>
        </p:txBody>
      </p:sp>
      <p:sp>
        <p:nvSpPr>
          <p:cNvPr id="16" name="Text Placeholder 15">
            <a:extLst>
              <a:ext uri="{FF2B5EF4-FFF2-40B4-BE49-F238E27FC236}">
                <a16:creationId xmlns:a16="http://schemas.microsoft.com/office/drawing/2014/main" id="{18FB9AA6-5153-4065-BFEB-1A2B893BA4F0}"/>
              </a:ext>
            </a:extLst>
          </p:cNvPr>
          <p:cNvSpPr>
            <a:spLocks noGrp="1"/>
          </p:cNvSpPr>
          <p:nvPr>
            <p:ph type="body" sz="quarter" idx="11" hasCustomPrompt="1"/>
          </p:nvPr>
        </p:nvSpPr>
        <p:spPr>
          <a:xfrm>
            <a:off x="5175249" y="2613026"/>
            <a:ext cx="5642275" cy="2562824"/>
          </a:xfrm>
        </p:spPr>
        <p:txBody>
          <a:bodyPr>
            <a:normAutofit/>
          </a:bodyPr>
          <a:lstStyle>
            <a:lvl1pPr marL="0" indent="0">
              <a:buNone/>
              <a:defRPr sz="1800"/>
            </a:lvl1pPr>
          </a:lstStyle>
          <a:p>
            <a:pPr lvl="0"/>
            <a:r>
              <a:rPr lang="en-GB"/>
              <a:t>Text</a:t>
            </a:r>
          </a:p>
        </p:txBody>
      </p:sp>
      <p:sp>
        <p:nvSpPr>
          <p:cNvPr id="17" name="Title 1">
            <a:extLst>
              <a:ext uri="{FF2B5EF4-FFF2-40B4-BE49-F238E27FC236}">
                <a16:creationId xmlns:a16="http://schemas.microsoft.com/office/drawing/2014/main" id="{C78217A4-3DF8-47C2-AB91-B5E3299CC681}"/>
              </a:ext>
            </a:extLst>
          </p:cNvPr>
          <p:cNvSpPr txBox="1">
            <a:spLocks/>
          </p:cNvSpPr>
          <p:nvPr userDrawn="1"/>
        </p:nvSpPr>
        <p:spPr>
          <a:xfrm>
            <a:off x="5175248" y="1906218"/>
            <a:ext cx="5642275" cy="828676"/>
          </a:xfrm>
          <a:prstGeom prst="rect">
            <a:avLst/>
          </a:prstGeom>
          <a:noFill/>
        </p:spPr>
        <p:txBody>
          <a:bodyPr vert="horz" lIns="0" tIns="144000" rIns="91440" bIns="45720" rtlCol="0" anchor="t" anchorCtr="0">
            <a:noAutofit/>
          </a:bodyPr>
          <a:lstStyle>
            <a:lvl1pPr algn="l" defTabSz="914400" rtl="0" eaLnBrk="1" latinLnBrk="0" hangingPunct="1">
              <a:lnSpc>
                <a:spcPct val="65000"/>
              </a:lnSpc>
              <a:spcBef>
                <a:spcPct val="0"/>
              </a:spcBef>
              <a:buNone/>
              <a:defRPr sz="8000" b="0" i="0" kern="1200">
                <a:solidFill>
                  <a:schemeClr val="accent1"/>
                </a:solidFill>
                <a:latin typeface="Knockout-HTF90-UltmtWelterwt" pitchFamily="2" charset="0"/>
                <a:ea typeface="+mj-ea"/>
                <a:cs typeface="+mj-cs"/>
              </a:defRPr>
            </a:lvl1pPr>
          </a:lstStyle>
          <a:p>
            <a:r>
              <a:rPr lang="en-US" sz="3600">
                <a:solidFill>
                  <a:schemeClr val="bg1"/>
                </a:solidFill>
                <a:latin typeface="Knockout-HTF50-Welterweight" pitchFamily="50" charset="0"/>
              </a:rPr>
              <a:t>TITLE</a:t>
            </a:r>
          </a:p>
        </p:txBody>
      </p:sp>
      <p:pic>
        <p:nvPicPr>
          <p:cNvPr id="2" name="Picture 1" descr="Text&#10;&#10;Description automatically generated">
            <a:extLst>
              <a:ext uri="{FF2B5EF4-FFF2-40B4-BE49-F238E27FC236}">
                <a16:creationId xmlns:a16="http://schemas.microsoft.com/office/drawing/2014/main" id="{68AECC1C-461E-4994-DD86-46CE57F2BB46}"/>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24533391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4D3C00-76AA-4CAC-B10C-5454F569133B}"/>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grpSp>
        <p:nvGrpSpPr>
          <p:cNvPr id="4" name="Group 3">
            <a:extLst>
              <a:ext uri="{FF2B5EF4-FFF2-40B4-BE49-F238E27FC236}">
                <a16:creationId xmlns:a16="http://schemas.microsoft.com/office/drawing/2014/main" id="{0D6D255B-8938-499A-B701-B72A19AB7D93}"/>
              </a:ext>
            </a:extLst>
          </p:cNvPr>
          <p:cNvGrpSpPr/>
          <p:nvPr userDrawn="1"/>
        </p:nvGrpSpPr>
        <p:grpSpPr>
          <a:xfrm>
            <a:off x="1460500" y="1657870"/>
            <a:ext cx="4387580" cy="4476612"/>
            <a:chOff x="1521514" y="1438795"/>
            <a:chExt cx="4387580" cy="4476612"/>
          </a:xfrm>
        </p:grpSpPr>
        <p:pic>
          <p:nvPicPr>
            <p:cNvPr id="5" name="Picture 4">
              <a:extLst>
                <a:ext uri="{FF2B5EF4-FFF2-40B4-BE49-F238E27FC236}">
                  <a16:creationId xmlns:a16="http://schemas.microsoft.com/office/drawing/2014/main" id="{EAA32855-0F4A-4FA0-9A0D-1037B4BA0E1D}"/>
                </a:ext>
              </a:extLst>
            </p:cNvPr>
            <p:cNvPicPr>
              <a:picLocks noChangeAspect="1"/>
            </p:cNvPicPr>
            <p:nvPr/>
          </p:nvPicPr>
          <p:blipFill>
            <a:blip r:embed="rId2"/>
            <a:srcRect/>
            <a:stretch/>
          </p:blipFill>
          <p:spPr>
            <a:xfrm>
              <a:off x="1521514" y="1740081"/>
              <a:ext cx="4387580" cy="4175326"/>
            </a:xfrm>
            <a:prstGeom prst="rect">
              <a:avLst/>
            </a:prstGeom>
          </p:spPr>
        </p:pic>
        <p:pic>
          <p:nvPicPr>
            <p:cNvPr id="7" name="Picture 6">
              <a:extLst>
                <a:ext uri="{FF2B5EF4-FFF2-40B4-BE49-F238E27FC236}">
                  <a16:creationId xmlns:a16="http://schemas.microsoft.com/office/drawing/2014/main" id="{ECB6BBF3-2398-454A-8121-AE7FF1AAAB6B}"/>
                </a:ext>
              </a:extLst>
            </p:cNvPr>
            <p:cNvPicPr>
              <a:picLocks noChangeAspect="1"/>
            </p:cNvPicPr>
            <p:nvPr userDrawn="1"/>
          </p:nvPicPr>
          <p:blipFill rotWithShape="1">
            <a:blip r:embed="rId3"/>
            <a:srcRect l="23413" t="27078" r="24604" b="27982"/>
            <a:stretch/>
          </p:blipFill>
          <p:spPr>
            <a:xfrm>
              <a:off x="3344915" y="1438795"/>
              <a:ext cx="740778" cy="602572"/>
            </a:xfrm>
            <a:prstGeom prst="rect">
              <a:avLst/>
            </a:prstGeom>
            <a:solidFill>
              <a:schemeClr val="bg1"/>
            </a:solidFill>
          </p:spPr>
        </p:pic>
      </p:grpSp>
      <p:grpSp>
        <p:nvGrpSpPr>
          <p:cNvPr id="9" name="Group 8">
            <a:extLst>
              <a:ext uri="{FF2B5EF4-FFF2-40B4-BE49-F238E27FC236}">
                <a16:creationId xmlns:a16="http://schemas.microsoft.com/office/drawing/2014/main" id="{5BC3CDA1-F565-4B67-B9BE-C41DD79B11F1}"/>
              </a:ext>
            </a:extLst>
          </p:cNvPr>
          <p:cNvGrpSpPr/>
          <p:nvPr userDrawn="1"/>
        </p:nvGrpSpPr>
        <p:grpSpPr>
          <a:xfrm>
            <a:off x="6473075" y="1657870"/>
            <a:ext cx="4387579" cy="4476612"/>
            <a:chOff x="6473075" y="1438795"/>
            <a:chExt cx="4387579" cy="4476612"/>
          </a:xfrm>
        </p:grpSpPr>
        <p:pic>
          <p:nvPicPr>
            <p:cNvPr id="10" name="Picture 9">
              <a:extLst>
                <a:ext uri="{FF2B5EF4-FFF2-40B4-BE49-F238E27FC236}">
                  <a16:creationId xmlns:a16="http://schemas.microsoft.com/office/drawing/2014/main" id="{2C15FAEA-187B-4142-BDFC-703FDA35EAB8}"/>
                </a:ext>
              </a:extLst>
            </p:cNvPr>
            <p:cNvPicPr>
              <a:picLocks noChangeAspect="1"/>
            </p:cNvPicPr>
            <p:nvPr/>
          </p:nvPicPr>
          <p:blipFill>
            <a:blip r:embed="rId2"/>
            <a:srcRect/>
            <a:stretch/>
          </p:blipFill>
          <p:spPr>
            <a:xfrm>
              <a:off x="6473075" y="1740081"/>
              <a:ext cx="4387579" cy="4175326"/>
            </a:xfrm>
            <a:prstGeom prst="rect">
              <a:avLst/>
            </a:prstGeom>
          </p:spPr>
        </p:pic>
        <p:pic>
          <p:nvPicPr>
            <p:cNvPr id="11" name="Picture 10">
              <a:extLst>
                <a:ext uri="{FF2B5EF4-FFF2-40B4-BE49-F238E27FC236}">
                  <a16:creationId xmlns:a16="http://schemas.microsoft.com/office/drawing/2014/main" id="{D5C3B3C9-BD80-4523-972E-7EAF8F4C3269}"/>
                </a:ext>
              </a:extLst>
            </p:cNvPr>
            <p:cNvPicPr>
              <a:picLocks noChangeAspect="1"/>
            </p:cNvPicPr>
            <p:nvPr userDrawn="1"/>
          </p:nvPicPr>
          <p:blipFill rotWithShape="1">
            <a:blip r:embed="rId3"/>
            <a:srcRect l="23413" t="27078" r="24604" b="27982"/>
            <a:stretch/>
          </p:blipFill>
          <p:spPr>
            <a:xfrm>
              <a:off x="8296475" y="1438795"/>
              <a:ext cx="740778" cy="602572"/>
            </a:xfrm>
            <a:prstGeom prst="rect">
              <a:avLst/>
            </a:prstGeom>
            <a:solidFill>
              <a:schemeClr val="bg1"/>
            </a:solidFill>
          </p:spPr>
        </p:pic>
      </p:grpSp>
      <p:pic>
        <p:nvPicPr>
          <p:cNvPr id="2" name="Picture 1" descr="Text&#10;&#10;Description automatically generated">
            <a:extLst>
              <a:ext uri="{FF2B5EF4-FFF2-40B4-BE49-F238E27FC236}">
                <a16:creationId xmlns:a16="http://schemas.microsoft.com/office/drawing/2014/main" id="{852BD70F-EF25-2EFA-7782-65379B0A9EA0}"/>
              </a:ext>
            </a:extLst>
          </p:cNvPr>
          <p:cNvPicPr>
            <a:picLocks noChangeAspect="1"/>
          </p:cNvPicPr>
          <p:nvPr userDrawn="1"/>
        </p:nvPicPr>
        <p:blipFill>
          <a:blip r:embed="rId4"/>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6775901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1BC9C-3CC9-2448-8C19-D360F1B35E56}"/>
              </a:ext>
            </a:extLst>
          </p:cNvPr>
          <p:cNvSpPr>
            <a:spLocks noGrp="1"/>
          </p:cNvSpPr>
          <p:nvPr>
            <p:ph sz="half" idx="1" hasCustomPrompt="1"/>
          </p:nvPr>
        </p:nvSpPr>
        <p:spPr>
          <a:xfrm>
            <a:off x="1403350" y="1854000"/>
            <a:ext cx="3059112" cy="4351338"/>
          </a:xfrm>
        </p:spPr>
        <p:txBody>
          <a:bodyPr>
            <a:noAutofit/>
          </a:bodyPr>
          <a:lstStyle>
            <a:lvl1pPr marL="0" indent="0">
              <a:lnSpc>
                <a:spcPct val="100000"/>
              </a:lnSpc>
              <a:buFont typeface="System Font Regular"/>
              <a:buNone/>
              <a:defRPr sz="1800">
                <a:solidFill>
                  <a:schemeClr val="tx1"/>
                </a:solidFill>
              </a:defRPr>
            </a:lvl1pPr>
            <a:lvl2pPr marL="685800" indent="-228600">
              <a:lnSpc>
                <a:spcPct val="100000"/>
              </a:lnSpc>
              <a:buFont typeface="System Font Regular"/>
              <a:buChar char="-"/>
              <a:defRPr sz="1400">
                <a:solidFill>
                  <a:schemeClr val="tx2"/>
                </a:solidFill>
              </a:defRPr>
            </a:lvl2pPr>
            <a:lvl3pPr marL="1143000" indent="-228600">
              <a:lnSpc>
                <a:spcPct val="100000"/>
              </a:lnSpc>
              <a:buFont typeface="System Font Regular"/>
              <a:buChar char="-"/>
              <a:defRPr sz="1400">
                <a:solidFill>
                  <a:schemeClr val="tx2"/>
                </a:solidFill>
              </a:defRPr>
            </a:lvl3pPr>
            <a:lvl4pPr marL="1600200" indent="-228600">
              <a:lnSpc>
                <a:spcPct val="100000"/>
              </a:lnSpc>
              <a:buFont typeface="System Font Regular"/>
              <a:buChar char="-"/>
              <a:defRPr sz="1400">
                <a:solidFill>
                  <a:schemeClr val="tx2"/>
                </a:solidFill>
              </a:defRPr>
            </a:lvl4pPr>
            <a:lvl5pPr marL="2057400" indent="-228600">
              <a:lnSpc>
                <a:spcPct val="100000"/>
              </a:lnSpc>
              <a:buFont typeface="System Font Regular"/>
              <a:buChar char="-"/>
              <a:defRPr sz="1400">
                <a:solidFill>
                  <a:schemeClr val="tx2"/>
                </a:solidFill>
              </a:defRPr>
            </a:lvl5pPr>
          </a:lstStyle>
          <a:p>
            <a:pPr lvl="0"/>
            <a:r>
              <a:rPr lang="en-US"/>
              <a:t>Text</a:t>
            </a:r>
          </a:p>
        </p:txBody>
      </p:sp>
      <p:sp>
        <p:nvSpPr>
          <p:cNvPr id="4" name="Content Placeholder 3">
            <a:extLst>
              <a:ext uri="{FF2B5EF4-FFF2-40B4-BE49-F238E27FC236}">
                <a16:creationId xmlns:a16="http://schemas.microsoft.com/office/drawing/2014/main" id="{DB1EFAA7-1B86-E245-94EC-06A88A50A87E}"/>
              </a:ext>
            </a:extLst>
          </p:cNvPr>
          <p:cNvSpPr>
            <a:spLocks noGrp="1"/>
          </p:cNvSpPr>
          <p:nvPr>
            <p:ph sz="half" idx="2" hasCustomPrompt="1"/>
          </p:nvPr>
        </p:nvSpPr>
        <p:spPr>
          <a:xfrm>
            <a:off x="4848165" y="1854000"/>
            <a:ext cx="6048375" cy="4327081"/>
          </a:xfrm>
        </p:spPr>
        <p:txBody>
          <a:bodyPr>
            <a:noAutofit/>
          </a:bodyPr>
          <a:lstStyle>
            <a:lvl1pPr marL="0" indent="0">
              <a:lnSpc>
                <a:spcPct val="100000"/>
              </a:lnSpc>
              <a:buNone/>
              <a:defRPr sz="1800" b="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Picture/video/graphic</a:t>
            </a:r>
          </a:p>
        </p:txBody>
      </p:sp>
      <p:sp>
        <p:nvSpPr>
          <p:cNvPr id="9" name="Title 1">
            <a:extLst>
              <a:ext uri="{FF2B5EF4-FFF2-40B4-BE49-F238E27FC236}">
                <a16:creationId xmlns:a16="http://schemas.microsoft.com/office/drawing/2014/main" id="{DD7C3EBF-95B9-457C-BB17-2231CC62E552}"/>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Text&#10;&#10;Description automatically generated">
            <a:extLst>
              <a:ext uri="{FF2B5EF4-FFF2-40B4-BE49-F238E27FC236}">
                <a16:creationId xmlns:a16="http://schemas.microsoft.com/office/drawing/2014/main" id="{6749F0EC-6D5C-24EF-4188-FC3BD282804E}"/>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311398705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7BCAF56-1F63-2D78-C3B1-AFFF1FB0D55E}"/>
              </a:ext>
            </a:extLst>
          </p:cNvPr>
          <p:cNvPicPr>
            <a:picLocks noChangeAspect="1"/>
          </p:cNvPicPr>
          <p:nvPr userDrawn="1"/>
        </p:nvPicPr>
        <p:blipFill>
          <a:blip r:embed="rId2"/>
          <a:stretch>
            <a:fillRect/>
          </a:stretch>
        </p:blipFill>
        <p:spPr>
          <a:xfrm>
            <a:off x="-973250" y="-139381"/>
            <a:ext cx="3194273" cy="1520187"/>
          </a:xfrm>
          <a:prstGeom prst="rect">
            <a:avLst/>
          </a:prstGeom>
        </p:spPr>
      </p:pic>
    </p:spTree>
    <p:extLst>
      <p:ext uri="{BB962C8B-B14F-4D97-AF65-F5344CB8AC3E}">
        <p14:creationId xmlns:p14="http://schemas.microsoft.com/office/powerpoint/2010/main" val="1399393160"/>
      </p:ext>
    </p:extLst>
  </p:cSld>
  <p:clrMapOvr>
    <a:masterClrMapping/>
  </p:clrMapOvr>
  <p:extLst>
    <p:ext uri="{DCECCB84-F9BA-43D5-87BE-67443E8EF086}">
      <p15:sldGuideLst xmlns:p15="http://schemas.microsoft.com/office/powerpoint/2012/main"/>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_USW Blank WITH IMAGE PLACEHOLD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4304E-40CC-45F7-8942-0D12B2EFF007}"/>
              </a:ext>
            </a:extLst>
          </p:cNvPr>
          <p:cNvSpPr>
            <a:spLocks noGrp="1"/>
          </p:cNvSpPr>
          <p:nvPr>
            <p:ph type="body" sz="quarter" idx="22" hasCustomPrompt="1"/>
          </p:nvPr>
        </p:nvSpPr>
        <p:spPr>
          <a:xfrm>
            <a:off x="1835351" y="179198"/>
            <a:ext cx="10005517" cy="728532"/>
          </a:xfrm>
        </p:spPr>
        <p:txBody>
          <a:bodyPr/>
          <a:lstStyle>
            <a:lvl1pPr marL="0" indent="0" algn="r">
              <a:buNone/>
              <a:defRPr lang="en-US" sz="6000" b="0" i="0" kern="1200" dirty="0" smtClean="0">
                <a:solidFill>
                  <a:schemeClr val="accent1"/>
                </a:solidFill>
                <a:latin typeface="Knockout-HTF90-UltmtWelterwt" pitchFamily="2" charset="0"/>
                <a:ea typeface="+mj-ea"/>
                <a:cs typeface="Arial" panose="020B0604020202020204" pitchFamily="34" charset="0"/>
              </a:defRPr>
            </a:lvl1pPr>
          </a:lstStyle>
          <a:p>
            <a:r>
              <a:rPr lang="en-US"/>
              <a:t>PLACEHOLDER TITLE TEXT</a:t>
            </a:r>
            <a:br>
              <a:rPr lang="en-US"/>
            </a:br>
            <a:endParaRPr lang="en-US"/>
          </a:p>
        </p:txBody>
      </p:sp>
      <p:sp>
        <p:nvSpPr>
          <p:cNvPr id="12" name="Text Placeholder 11">
            <a:extLst>
              <a:ext uri="{FF2B5EF4-FFF2-40B4-BE49-F238E27FC236}">
                <a16:creationId xmlns:a16="http://schemas.microsoft.com/office/drawing/2014/main" id="{4BFCCDCB-5419-4101-B0D1-19E19E1DDEA9}"/>
              </a:ext>
            </a:extLst>
          </p:cNvPr>
          <p:cNvSpPr>
            <a:spLocks noGrp="1"/>
          </p:cNvSpPr>
          <p:nvPr>
            <p:ph type="body" sz="quarter" idx="24" hasCustomPrompt="1"/>
          </p:nvPr>
        </p:nvSpPr>
        <p:spPr>
          <a:xfrm>
            <a:off x="1838618" y="940459"/>
            <a:ext cx="9998981" cy="338538"/>
          </a:xfrm>
        </p:spPr>
        <p:txBody>
          <a:bodyPr>
            <a:noAutofit/>
          </a:bodyPr>
          <a:lstStyle>
            <a:lvl1pPr marL="0" indent="0" algn="r">
              <a:buNone/>
              <a:defRPr sz="1800">
                <a:solidFill>
                  <a:schemeClr val="accent1"/>
                </a:solidFill>
                <a:latin typeface="Knockout HTF50-Welterweight" pitchFamily="50" charset="0"/>
              </a:defRPr>
            </a:lvl1pPr>
            <a:lvl2pPr>
              <a:defRPr sz="1800">
                <a:latin typeface="Knockout HTF50-Welterweight" pitchFamily="50" charset="0"/>
              </a:defRPr>
            </a:lvl2pPr>
            <a:lvl3pPr>
              <a:defRPr sz="1800">
                <a:latin typeface="Knockout HTF50-Welterweight" pitchFamily="50" charset="0"/>
              </a:defRPr>
            </a:lvl3pPr>
            <a:lvl4pPr>
              <a:defRPr sz="1800">
                <a:latin typeface="Knockout HTF50-Welterweight" pitchFamily="50" charset="0"/>
              </a:defRPr>
            </a:lvl4pPr>
            <a:lvl5pPr>
              <a:defRPr sz="1800">
                <a:latin typeface="Knockout HTF50-Welterweight" pitchFamily="50" charset="0"/>
              </a:defRPr>
            </a:lvl5pPr>
          </a:lstStyle>
          <a:p>
            <a:pPr lvl="0"/>
            <a:r>
              <a:rPr lang="en-US"/>
              <a:t>Place Holder Sub Title Text</a:t>
            </a:r>
            <a:endParaRPr lang="en-GB"/>
          </a:p>
        </p:txBody>
      </p:sp>
      <p:pic>
        <p:nvPicPr>
          <p:cNvPr id="2" name="Picture 1" descr="A red and black line&#10;&#10;Description automatically generated">
            <a:extLst>
              <a:ext uri="{FF2B5EF4-FFF2-40B4-BE49-F238E27FC236}">
                <a16:creationId xmlns:a16="http://schemas.microsoft.com/office/drawing/2014/main" id="{9DA36329-A750-792A-7B72-6F4E8367FB7F}"/>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71812165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1233487"/>
            <a:ext cx="5702669" cy="2634319"/>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C5CE7581-94E9-4EB9-8F73-FC21EACB3A16}"/>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
        <p:nvSpPr>
          <p:cNvPr id="9" name="Text Placeholder 2">
            <a:extLst>
              <a:ext uri="{FF2B5EF4-FFF2-40B4-BE49-F238E27FC236}">
                <a16:creationId xmlns:a16="http://schemas.microsoft.com/office/drawing/2014/main" id="{B476B952-CB7D-4CB8-BAAB-1C2B031D5D73}"/>
              </a:ext>
            </a:extLst>
          </p:cNvPr>
          <p:cNvSpPr>
            <a:spLocks noGrp="1"/>
          </p:cNvSpPr>
          <p:nvPr>
            <p:ph type="body" sz="quarter" idx="23"/>
          </p:nvPr>
        </p:nvSpPr>
        <p:spPr>
          <a:xfrm>
            <a:off x="1241880" y="3956051"/>
            <a:ext cx="5695863" cy="228123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587151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tx1"/>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13" name="Title 1">
            <a:extLst>
              <a:ext uri="{FF2B5EF4-FFF2-40B4-BE49-F238E27FC236}">
                <a16:creationId xmlns:a16="http://schemas.microsoft.com/office/drawing/2014/main" id="{2777D703-7FE8-4629-88AC-662840828BD5}"/>
              </a:ext>
            </a:extLst>
          </p:cNvPr>
          <p:cNvSpPr>
            <a:spLocks noGrp="1"/>
          </p:cNvSpPr>
          <p:nvPr>
            <p:ph type="title" hasCustomPrompt="1"/>
          </p:nvPr>
        </p:nvSpPr>
        <p:spPr>
          <a:xfrm>
            <a:off x="1460499" y="206374"/>
            <a:ext cx="10107613"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714163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rgbClr val="BF3734"/>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C2FB30D2-F705-6743-8666-F248D56504C8}"/>
              </a:ext>
            </a:extLst>
          </p:cNvPr>
          <p:cNvSpPr>
            <a:spLocks noGrp="1"/>
          </p:cNvSpPr>
          <p:nvPr>
            <p:ph type="pic" sz="quarter" idx="16"/>
          </p:nvPr>
        </p:nvSpPr>
        <p:spPr>
          <a:xfrm>
            <a:off x="7028121" y="3242732"/>
            <a:ext cx="4539992" cy="2994556"/>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63B1E792-CE83-C14C-9FD9-7CD66D0786F5}"/>
              </a:ext>
            </a:extLst>
          </p:cNvPr>
          <p:cNvSpPr>
            <a:spLocks noGrp="1"/>
          </p:cNvSpPr>
          <p:nvPr>
            <p:ph type="pic" sz="quarter" idx="17"/>
          </p:nvPr>
        </p:nvSpPr>
        <p:spPr>
          <a:xfrm>
            <a:off x="1235075" y="1233488"/>
            <a:ext cx="2786473" cy="2615498"/>
          </a:xfrm>
        </p:spPr>
        <p:txBody>
          <a:bodyPr/>
          <a:lstStyle/>
          <a:p>
            <a:r>
              <a:rPr lang="en-US"/>
              <a:t>Click icon to add picture</a:t>
            </a:r>
            <a:endParaRPr lang="en-GB"/>
          </a:p>
        </p:txBody>
      </p:sp>
      <p:sp>
        <p:nvSpPr>
          <p:cNvPr id="10" name="Picture Placeholder 3">
            <a:extLst>
              <a:ext uri="{FF2B5EF4-FFF2-40B4-BE49-F238E27FC236}">
                <a16:creationId xmlns:a16="http://schemas.microsoft.com/office/drawing/2014/main" id="{C18E7E3F-3DD4-0B44-991D-BBCFAF5A9DDB}"/>
              </a:ext>
            </a:extLst>
          </p:cNvPr>
          <p:cNvSpPr>
            <a:spLocks noGrp="1"/>
          </p:cNvSpPr>
          <p:nvPr>
            <p:ph type="pic" sz="quarter" idx="18"/>
          </p:nvPr>
        </p:nvSpPr>
        <p:spPr>
          <a:xfrm>
            <a:off x="1235074" y="4041776"/>
            <a:ext cx="5702669" cy="2195512"/>
          </a:xfrm>
        </p:spPr>
        <p:txBody>
          <a:bodyPr/>
          <a:lstStyle/>
          <a:p>
            <a:r>
              <a:rPr lang="en-US"/>
              <a:t>Click icon to add picture</a:t>
            </a:r>
            <a:endParaRPr lang="en-GB"/>
          </a:p>
        </p:txBody>
      </p:sp>
      <p:sp>
        <p:nvSpPr>
          <p:cNvPr id="11" name="Picture Placeholder 3">
            <a:extLst>
              <a:ext uri="{FF2B5EF4-FFF2-40B4-BE49-F238E27FC236}">
                <a16:creationId xmlns:a16="http://schemas.microsoft.com/office/drawing/2014/main" id="{FCC19F79-1A29-9B4E-8EDE-06212CE7D6B1}"/>
              </a:ext>
            </a:extLst>
          </p:cNvPr>
          <p:cNvSpPr>
            <a:spLocks noGrp="1"/>
          </p:cNvSpPr>
          <p:nvPr>
            <p:ph type="pic" sz="quarter" idx="19"/>
          </p:nvPr>
        </p:nvSpPr>
        <p:spPr>
          <a:xfrm>
            <a:off x="4151270" y="1233488"/>
            <a:ext cx="2786473" cy="2615498"/>
          </a:xfrm>
        </p:spPr>
        <p:txBody>
          <a:bodyPr/>
          <a:lstStyle/>
          <a:p>
            <a:r>
              <a:rPr lang="en-US"/>
              <a:t>Click icon to add picture</a:t>
            </a:r>
            <a:endParaRPr lang="en-GB"/>
          </a:p>
        </p:txBody>
      </p:sp>
      <p:sp>
        <p:nvSpPr>
          <p:cNvPr id="12" name="Picture Placeholder 3">
            <a:extLst>
              <a:ext uri="{FF2B5EF4-FFF2-40B4-BE49-F238E27FC236}">
                <a16:creationId xmlns:a16="http://schemas.microsoft.com/office/drawing/2014/main" id="{75138078-2395-0A44-A474-BEA9929209E2}"/>
              </a:ext>
            </a:extLst>
          </p:cNvPr>
          <p:cNvSpPr>
            <a:spLocks noGrp="1"/>
          </p:cNvSpPr>
          <p:nvPr>
            <p:ph type="pic" sz="quarter" idx="20"/>
          </p:nvPr>
        </p:nvSpPr>
        <p:spPr>
          <a:xfrm>
            <a:off x="7028122" y="1233488"/>
            <a:ext cx="4539992" cy="1913749"/>
          </a:xfrm>
        </p:spPr>
        <p:txBody>
          <a:bodyPr/>
          <a:lstStyle/>
          <a:p>
            <a:r>
              <a:rPr lang="en-US"/>
              <a:t>Click icon to add picture</a:t>
            </a:r>
            <a:endParaRPr lang="en-GB"/>
          </a:p>
        </p:txBody>
      </p:sp>
      <p:sp>
        <p:nvSpPr>
          <p:cNvPr id="8" name="Title 1">
            <a:extLst>
              <a:ext uri="{FF2B5EF4-FFF2-40B4-BE49-F238E27FC236}">
                <a16:creationId xmlns:a16="http://schemas.microsoft.com/office/drawing/2014/main" id="{0F3BB781-1B90-4DD9-944E-F930F9C9C3AF}"/>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bg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267392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83519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21505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C6C6B4-CFC2-3B41-A8FD-C531ABCDA341}"/>
              </a:ext>
            </a:extLst>
          </p:cNvPr>
          <p:cNvSpPr>
            <a:spLocks noGrp="1"/>
          </p:cNvSpPr>
          <p:nvPr>
            <p:ph type="pic" sz="quarter" idx="13"/>
          </p:nvPr>
        </p:nvSpPr>
        <p:spPr>
          <a:xfrm>
            <a:off x="0" y="0"/>
            <a:ext cx="12192000" cy="6858000"/>
          </a:xfrm>
        </p:spPr>
        <p:txBody>
          <a:bodyPr/>
          <a:lstStyle/>
          <a:p>
            <a:r>
              <a:rPr lang="en-GB"/>
              <a:t>Click icon to add picture</a:t>
            </a:r>
            <a:endParaRPr lang="en-US"/>
          </a:p>
        </p:txBody>
      </p:sp>
      <p:sp>
        <p:nvSpPr>
          <p:cNvPr id="4" name="Date Placeholder 3">
            <a:extLst>
              <a:ext uri="{FF2B5EF4-FFF2-40B4-BE49-F238E27FC236}">
                <a16:creationId xmlns:a16="http://schemas.microsoft.com/office/drawing/2014/main" id="{64B098FE-22CA-054E-B149-93EE0777489A}"/>
              </a:ext>
            </a:extLst>
          </p:cNvPr>
          <p:cNvSpPr>
            <a:spLocks noGrp="1"/>
          </p:cNvSpPr>
          <p:nvPr>
            <p:ph type="dt" sz="half" idx="10"/>
          </p:nvPr>
        </p:nvSpPr>
        <p:spPr/>
        <p:txBody>
          <a:bodyPr/>
          <a:lstStyle/>
          <a:p>
            <a:fld id="{36E1C233-4000-2B43-B533-CE41873C65B7}" type="datetimeFigureOut">
              <a:rPr lang="en-US" smtClean="0"/>
              <a:t>6/4/2025</a:t>
            </a:fld>
            <a:endParaRPr lang="en-US"/>
          </a:p>
        </p:txBody>
      </p:sp>
      <p:sp>
        <p:nvSpPr>
          <p:cNvPr id="5" name="Footer Placeholder 4">
            <a:extLst>
              <a:ext uri="{FF2B5EF4-FFF2-40B4-BE49-F238E27FC236}">
                <a16:creationId xmlns:a16="http://schemas.microsoft.com/office/drawing/2014/main" id="{9D9E3194-5944-B44E-90D2-3703C9A8E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CA475-C3B4-7244-9941-1E3DFA61F90D}"/>
              </a:ext>
            </a:extLst>
          </p:cNvPr>
          <p:cNvSpPr>
            <a:spLocks noGrp="1"/>
          </p:cNvSpPr>
          <p:nvPr>
            <p:ph type="sldNum" sz="quarter" idx="12"/>
          </p:nvPr>
        </p:nvSpPr>
        <p:spPr/>
        <p:txBody>
          <a:bodyPr/>
          <a:lstStyle/>
          <a:p>
            <a:fld id="{A703B4F6-47C0-6D4B-907A-ABF9A2820466}" type="slidenum">
              <a:rPr lang="en-US" smtClean="0"/>
              <a:t>‹#›</a:t>
            </a:fld>
            <a:endParaRPr lang="en-US"/>
          </a:p>
        </p:txBody>
      </p:sp>
      <p:sp>
        <p:nvSpPr>
          <p:cNvPr id="2" name="Title 1">
            <a:extLst>
              <a:ext uri="{FF2B5EF4-FFF2-40B4-BE49-F238E27FC236}">
                <a16:creationId xmlns:a16="http://schemas.microsoft.com/office/drawing/2014/main" id="{22B68A19-DD28-784E-BBCB-5FC41B824E6F}"/>
              </a:ext>
            </a:extLst>
          </p:cNvPr>
          <p:cNvSpPr>
            <a:spLocks noGrp="1"/>
          </p:cNvSpPr>
          <p:nvPr>
            <p:ph type="ctrTitle" hasCustomPrompt="1"/>
          </p:nvPr>
        </p:nvSpPr>
        <p:spPr>
          <a:xfrm>
            <a:off x="549964" y="2581377"/>
            <a:ext cx="9826488" cy="652740"/>
          </a:xfrm>
        </p:spPr>
        <p:txBody>
          <a:bodyPr lIns="0" anchor="ctr">
            <a:noAutofit/>
          </a:bodyPr>
          <a:lstStyle>
            <a:lvl1pPr algn="l">
              <a:defRPr sz="8300">
                <a:solidFill>
                  <a:srgbClr val="BE1034"/>
                </a:solidFill>
              </a:defRPr>
            </a:lvl1pPr>
          </a:lstStyle>
          <a:p>
            <a:r>
              <a:rPr lang="en-GB"/>
              <a:t>PRESENTATION TITLE</a:t>
            </a:r>
            <a:endParaRPr lang="en-US"/>
          </a:p>
        </p:txBody>
      </p:sp>
      <p:sp>
        <p:nvSpPr>
          <p:cNvPr id="3" name="Subtitle 2">
            <a:extLst>
              <a:ext uri="{FF2B5EF4-FFF2-40B4-BE49-F238E27FC236}">
                <a16:creationId xmlns:a16="http://schemas.microsoft.com/office/drawing/2014/main" id="{4D6BE623-A1B8-884D-A762-EA3FB2595F00}"/>
              </a:ext>
            </a:extLst>
          </p:cNvPr>
          <p:cNvSpPr>
            <a:spLocks noGrp="1"/>
          </p:cNvSpPr>
          <p:nvPr>
            <p:ph type="subTitle" idx="1" hasCustomPrompt="1"/>
          </p:nvPr>
        </p:nvSpPr>
        <p:spPr>
          <a:xfrm>
            <a:off x="549964" y="3623883"/>
            <a:ext cx="9432236" cy="463066"/>
          </a:xfrm>
        </p:spPr>
        <p:txBody>
          <a:bodyPr lIns="0" anchor="ctr">
            <a:normAutofit/>
          </a:bodyPr>
          <a:lstStyle>
            <a:lvl1pPr marL="0" indent="0" algn="l">
              <a:buNone/>
              <a:defRPr sz="2600">
                <a:solidFill>
                  <a:srgbClr val="BE1034"/>
                </a:solidFill>
                <a:latin typeface="Knockout HTF50-Welterweight"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IF USING A SUBTITLE ALSO, PLACE HERE. ALL TITLES MUST BE IN UPPER CASE.</a:t>
            </a:r>
            <a:endParaRPr lang="en-US"/>
          </a:p>
        </p:txBody>
      </p:sp>
      <p:sp>
        <p:nvSpPr>
          <p:cNvPr id="16" name="Text Placeholder 15">
            <a:extLst>
              <a:ext uri="{FF2B5EF4-FFF2-40B4-BE49-F238E27FC236}">
                <a16:creationId xmlns:a16="http://schemas.microsoft.com/office/drawing/2014/main" id="{1FFA7D4E-DA53-6140-B61D-399EE7DF3303}"/>
              </a:ext>
            </a:extLst>
          </p:cNvPr>
          <p:cNvSpPr>
            <a:spLocks noGrp="1"/>
          </p:cNvSpPr>
          <p:nvPr>
            <p:ph type="body" sz="quarter" idx="14" hasCustomPrompt="1"/>
          </p:nvPr>
        </p:nvSpPr>
        <p:spPr>
          <a:xfrm>
            <a:off x="549964" y="4595942"/>
            <a:ext cx="9014166" cy="766763"/>
          </a:xfrm>
        </p:spPr>
        <p:txBody>
          <a:bodyPr lIns="0">
            <a:normAutofit/>
          </a:bodyPr>
          <a:lstStyle>
            <a:lvl1pPr marL="0" indent="0">
              <a:lnSpc>
                <a:spcPct val="100000"/>
              </a:lnSpc>
              <a:buNone/>
              <a:defRPr sz="2000" i="1"/>
            </a:lvl1pPr>
          </a:lstStyle>
          <a:p>
            <a:pPr lvl="0"/>
            <a:r>
              <a:rPr lang="en-US"/>
              <a:t>[Once you have added the background picture, change the </a:t>
            </a:r>
            <a:r>
              <a:rPr lang="en-US" err="1"/>
              <a:t>colour</a:t>
            </a:r>
            <a:r>
              <a:rPr lang="en-US"/>
              <a:t> of the title and subtitle text to white – or if this isn’t legible enough over the image, change to the brand’s ‘Slate grey’  or keep as this red.]</a:t>
            </a:r>
          </a:p>
        </p:txBody>
      </p:sp>
    </p:spTree>
    <p:extLst>
      <p:ext uri="{BB962C8B-B14F-4D97-AF65-F5344CB8AC3E}">
        <p14:creationId xmlns:p14="http://schemas.microsoft.com/office/powerpoint/2010/main" val="3673661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6F9D2C-5211-3A4F-AB00-C504340890E3}"/>
              </a:ext>
            </a:extLst>
          </p:cNvPr>
          <p:cNvSpPr/>
          <p:nvPr userDrawn="1"/>
        </p:nvSpPr>
        <p:spPr>
          <a:xfrm>
            <a:off x="549964" y="2778423"/>
            <a:ext cx="3541960" cy="3075411"/>
          </a:xfrm>
          <a:prstGeom prst="rect">
            <a:avLst/>
          </a:prstGeom>
          <a:solidFill>
            <a:srgbClr val="AF2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45891-0780-B44C-9094-C7C8B4D5F825}"/>
              </a:ext>
            </a:extLst>
          </p:cNvPr>
          <p:cNvSpPr>
            <a:spLocks noGrp="1"/>
          </p:cNvSpPr>
          <p:nvPr>
            <p:ph type="title" hasCustomPrompt="1"/>
          </p:nvPr>
        </p:nvSpPr>
        <p:spPr>
          <a:xfrm>
            <a:off x="549964" y="365125"/>
            <a:ext cx="10803836" cy="1325563"/>
          </a:xfrm>
        </p:spPr>
        <p:txBody>
          <a:bodyPr wrap="none">
            <a:noAutofit/>
          </a:bodyPr>
          <a:lstStyle>
            <a:lvl1pPr>
              <a:defRPr sz="11000">
                <a:solidFill>
                  <a:srgbClr val="BE1034"/>
                </a:solidFill>
              </a:defRPr>
            </a:lvl1pPr>
          </a:lstStyle>
          <a:p>
            <a:r>
              <a:rPr lang="en-GB"/>
              <a:t>TITLE HERE</a:t>
            </a:r>
            <a:endParaRPr lang="en-US"/>
          </a:p>
        </p:txBody>
      </p:sp>
      <p:sp>
        <p:nvSpPr>
          <p:cNvPr id="3" name="Date Placeholder 2">
            <a:extLst>
              <a:ext uri="{FF2B5EF4-FFF2-40B4-BE49-F238E27FC236}">
                <a16:creationId xmlns:a16="http://schemas.microsoft.com/office/drawing/2014/main" id="{BA01A571-6DA4-B24D-A721-8EE9D0D8ECA9}"/>
              </a:ext>
            </a:extLst>
          </p:cNvPr>
          <p:cNvSpPr>
            <a:spLocks noGrp="1"/>
          </p:cNvSpPr>
          <p:nvPr>
            <p:ph type="dt" sz="half" idx="10"/>
          </p:nvPr>
        </p:nvSpPr>
        <p:spPr/>
        <p:txBody>
          <a:bodyPr/>
          <a:lstStyle/>
          <a:p>
            <a:fld id="{36E1C233-4000-2B43-B533-CE41873C65B7}" type="datetimeFigureOut">
              <a:rPr lang="en-US" smtClean="0"/>
              <a:t>6/4/2025</a:t>
            </a:fld>
            <a:endParaRPr lang="en-US"/>
          </a:p>
        </p:txBody>
      </p:sp>
      <p:sp>
        <p:nvSpPr>
          <p:cNvPr id="4" name="Footer Placeholder 3">
            <a:extLst>
              <a:ext uri="{FF2B5EF4-FFF2-40B4-BE49-F238E27FC236}">
                <a16:creationId xmlns:a16="http://schemas.microsoft.com/office/drawing/2014/main" id="{3E7D7F2B-7F93-964B-B91E-77E099D07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84A1EA-148D-7D4F-80E9-379D4F7A1144}"/>
              </a:ext>
            </a:extLst>
          </p:cNvPr>
          <p:cNvSpPr>
            <a:spLocks noGrp="1"/>
          </p:cNvSpPr>
          <p:nvPr>
            <p:ph type="sldNum" sz="quarter" idx="12"/>
          </p:nvPr>
        </p:nvSpPr>
        <p:spPr/>
        <p:txBody>
          <a:bodyPr/>
          <a:lstStyle/>
          <a:p>
            <a:fld id="{A703B4F6-47C0-6D4B-907A-ABF9A2820466}" type="slidenum">
              <a:rPr lang="en-US" smtClean="0"/>
              <a:t>‹#›</a:t>
            </a:fld>
            <a:endParaRPr lang="en-US"/>
          </a:p>
        </p:txBody>
      </p:sp>
      <p:sp>
        <p:nvSpPr>
          <p:cNvPr id="7" name="Text Placeholder 6">
            <a:extLst>
              <a:ext uri="{FF2B5EF4-FFF2-40B4-BE49-F238E27FC236}">
                <a16:creationId xmlns:a16="http://schemas.microsoft.com/office/drawing/2014/main" id="{60092418-D0BC-B148-8930-BA17F3D557D3}"/>
              </a:ext>
            </a:extLst>
          </p:cNvPr>
          <p:cNvSpPr>
            <a:spLocks noGrp="1"/>
          </p:cNvSpPr>
          <p:nvPr>
            <p:ph type="body" sz="quarter" idx="13"/>
          </p:nvPr>
        </p:nvSpPr>
        <p:spPr>
          <a:xfrm>
            <a:off x="727364" y="2930236"/>
            <a:ext cx="3130373" cy="2743200"/>
          </a:xfrm>
        </p:spPr>
        <p:txBody>
          <a:bodyPr>
            <a:normAutofit/>
          </a:bodyPr>
          <a:lstStyle>
            <a:lvl1pPr>
              <a:defRPr sz="2400" b="1" i="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9" name="Rectangle 8">
            <a:extLst>
              <a:ext uri="{FF2B5EF4-FFF2-40B4-BE49-F238E27FC236}">
                <a16:creationId xmlns:a16="http://schemas.microsoft.com/office/drawing/2014/main" id="{7C8CA251-6214-BF49-A4CE-5F969250472B}"/>
              </a:ext>
            </a:extLst>
          </p:cNvPr>
          <p:cNvSpPr/>
          <p:nvPr userDrawn="1"/>
        </p:nvSpPr>
        <p:spPr>
          <a:xfrm>
            <a:off x="4319167" y="2778422"/>
            <a:ext cx="3541960" cy="3075411"/>
          </a:xfrm>
          <a:prstGeom prst="rect">
            <a:avLst/>
          </a:prstGeom>
          <a:solidFill>
            <a:srgbClr val="90C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24698A-63E4-1C41-8A4F-8150C938CEA8}"/>
              </a:ext>
            </a:extLst>
          </p:cNvPr>
          <p:cNvSpPr/>
          <p:nvPr userDrawn="1"/>
        </p:nvSpPr>
        <p:spPr>
          <a:xfrm>
            <a:off x="8088370" y="2755687"/>
            <a:ext cx="3541960" cy="3075411"/>
          </a:xfrm>
          <a:prstGeom prst="rect">
            <a:avLst/>
          </a:prstGeom>
          <a:solidFill>
            <a:srgbClr val="2F4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0557E5A9-023F-1249-BEC7-DD3D5DC21FAF}"/>
              </a:ext>
            </a:extLst>
          </p:cNvPr>
          <p:cNvSpPr>
            <a:spLocks noGrp="1"/>
          </p:cNvSpPr>
          <p:nvPr>
            <p:ph type="body" sz="quarter" idx="14"/>
          </p:nvPr>
        </p:nvSpPr>
        <p:spPr>
          <a:xfrm>
            <a:off x="4524960" y="2944527"/>
            <a:ext cx="3130373" cy="2743200"/>
          </a:xfrm>
        </p:spPr>
        <p:txBody>
          <a:bodyPr>
            <a:normAutofit/>
          </a:bodyPr>
          <a:lstStyle>
            <a:lvl1pPr>
              <a:defRPr sz="2400" b="1" i="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12" name="Text Placeholder 6">
            <a:extLst>
              <a:ext uri="{FF2B5EF4-FFF2-40B4-BE49-F238E27FC236}">
                <a16:creationId xmlns:a16="http://schemas.microsoft.com/office/drawing/2014/main" id="{725C0A02-DA99-044A-B19B-4FAC33219BAB}"/>
              </a:ext>
            </a:extLst>
          </p:cNvPr>
          <p:cNvSpPr>
            <a:spLocks noGrp="1"/>
          </p:cNvSpPr>
          <p:nvPr>
            <p:ph type="body" sz="quarter" idx="15"/>
          </p:nvPr>
        </p:nvSpPr>
        <p:spPr>
          <a:xfrm>
            <a:off x="8294163" y="2944527"/>
            <a:ext cx="3130373" cy="2743200"/>
          </a:xfrm>
        </p:spPr>
        <p:txBody>
          <a:bodyPr>
            <a:normAutofit/>
          </a:bodyPr>
          <a:lstStyle>
            <a:lvl1pPr>
              <a:defRPr sz="2400" b="1" i="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543716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5891-0780-B44C-9094-C7C8B4D5F825}"/>
              </a:ext>
            </a:extLst>
          </p:cNvPr>
          <p:cNvSpPr>
            <a:spLocks noGrp="1"/>
          </p:cNvSpPr>
          <p:nvPr>
            <p:ph type="title" hasCustomPrompt="1"/>
          </p:nvPr>
        </p:nvSpPr>
        <p:spPr>
          <a:xfrm>
            <a:off x="549964" y="365125"/>
            <a:ext cx="10803836" cy="1325563"/>
          </a:xfrm>
        </p:spPr>
        <p:txBody>
          <a:bodyPr lIns="0">
            <a:noAutofit/>
          </a:bodyPr>
          <a:lstStyle>
            <a:lvl1pPr>
              <a:defRPr sz="11000">
                <a:solidFill>
                  <a:srgbClr val="BE1034"/>
                </a:solidFill>
              </a:defRPr>
            </a:lvl1pPr>
          </a:lstStyle>
          <a:p>
            <a:r>
              <a:rPr lang="en-GB"/>
              <a:t>WELCOME</a:t>
            </a:r>
            <a:endParaRPr lang="en-US"/>
          </a:p>
        </p:txBody>
      </p:sp>
      <p:sp>
        <p:nvSpPr>
          <p:cNvPr id="3" name="Date Placeholder 2">
            <a:extLst>
              <a:ext uri="{FF2B5EF4-FFF2-40B4-BE49-F238E27FC236}">
                <a16:creationId xmlns:a16="http://schemas.microsoft.com/office/drawing/2014/main" id="{BA01A571-6DA4-B24D-A721-8EE9D0D8ECA9}"/>
              </a:ext>
            </a:extLst>
          </p:cNvPr>
          <p:cNvSpPr>
            <a:spLocks noGrp="1"/>
          </p:cNvSpPr>
          <p:nvPr>
            <p:ph type="dt" sz="half" idx="10"/>
          </p:nvPr>
        </p:nvSpPr>
        <p:spPr/>
        <p:txBody>
          <a:bodyPr/>
          <a:lstStyle/>
          <a:p>
            <a:fld id="{36E1C233-4000-2B43-B533-CE41873C65B7}" type="datetimeFigureOut">
              <a:rPr lang="en-US" smtClean="0"/>
              <a:t>6/4/2025</a:t>
            </a:fld>
            <a:endParaRPr lang="en-US"/>
          </a:p>
        </p:txBody>
      </p:sp>
      <p:sp>
        <p:nvSpPr>
          <p:cNvPr id="4" name="Footer Placeholder 3">
            <a:extLst>
              <a:ext uri="{FF2B5EF4-FFF2-40B4-BE49-F238E27FC236}">
                <a16:creationId xmlns:a16="http://schemas.microsoft.com/office/drawing/2014/main" id="{3E7D7F2B-7F93-964B-B91E-77E099D07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84A1EA-148D-7D4F-80E9-379D4F7A1144}"/>
              </a:ext>
            </a:extLst>
          </p:cNvPr>
          <p:cNvSpPr>
            <a:spLocks noGrp="1"/>
          </p:cNvSpPr>
          <p:nvPr>
            <p:ph type="sldNum" sz="quarter" idx="12"/>
          </p:nvPr>
        </p:nvSpPr>
        <p:spPr/>
        <p:txBody>
          <a:bodyPr/>
          <a:lstStyle/>
          <a:p>
            <a:fld id="{A703B4F6-47C0-6D4B-907A-ABF9A2820466}" type="slidenum">
              <a:rPr lang="en-US" smtClean="0"/>
              <a:t>‹#›</a:t>
            </a:fld>
            <a:endParaRPr lang="en-US"/>
          </a:p>
        </p:txBody>
      </p:sp>
      <p:sp>
        <p:nvSpPr>
          <p:cNvPr id="7" name="Text Placeholder 6">
            <a:extLst>
              <a:ext uri="{FF2B5EF4-FFF2-40B4-BE49-F238E27FC236}">
                <a16:creationId xmlns:a16="http://schemas.microsoft.com/office/drawing/2014/main" id="{60092418-D0BC-B148-8930-BA17F3D557D3}"/>
              </a:ext>
            </a:extLst>
          </p:cNvPr>
          <p:cNvSpPr>
            <a:spLocks noGrp="1"/>
          </p:cNvSpPr>
          <p:nvPr>
            <p:ph type="body" sz="quarter" idx="13"/>
          </p:nvPr>
        </p:nvSpPr>
        <p:spPr>
          <a:xfrm>
            <a:off x="549964" y="2493963"/>
            <a:ext cx="10602224" cy="3241675"/>
          </a:xfrm>
        </p:spPr>
        <p:txBody>
          <a:bodyPr lIns="0">
            <a:normAutofit/>
          </a:bodyPr>
          <a:lstStyle>
            <a:lvl1pPr>
              <a:defRPr sz="3600" b="1" i="0">
                <a:solidFill>
                  <a:srgbClr val="BE1034"/>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543026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1667-3C9C-2441-995B-C89B54B99C5D}"/>
              </a:ext>
            </a:extLst>
          </p:cNvPr>
          <p:cNvSpPr>
            <a:spLocks noGrp="1"/>
          </p:cNvSpPr>
          <p:nvPr>
            <p:ph type="title" hasCustomPrompt="1"/>
          </p:nvPr>
        </p:nvSpPr>
        <p:spPr>
          <a:xfrm>
            <a:off x="549964" y="883227"/>
            <a:ext cx="10797486" cy="649875"/>
          </a:xfrm>
        </p:spPr>
        <p:txBody>
          <a:bodyPr wrap="none" anchor="ctr">
            <a:noAutofit/>
          </a:bodyPr>
          <a:lstStyle>
            <a:lvl1pPr>
              <a:defRPr sz="10000">
                <a:solidFill>
                  <a:srgbClr val="BE1034"/>
                </a:solidFill>
              </a:defRPr>
            </a:lvl1pPr>
          </a:lstStyle>
          <a:p>
            <a:r>
              <a:rPr lang="en-GB"/>
              <a:t>TITLE HERE</a:t>
            </a:r>
            <a:endParaRPr lang="en-US"/>
          </a:p>
        </p:txBody>
      </p:sp>
      <p:sp>
        <p:nvSpPr>
          <p:cNvPr id="4" name="Date Placeholder 3">
            <a:extLst>
              <a:ext uri="{FF2B5EF4-FFF2-40B4-BE49-F238E27FC236}">
                <a16:creationId xmlns:a16="http://schemas.microsoft.com/office/drawing/2014/main" id="{F121C16E-E9BA-C04B-AEB7-1444395D9565}"/>
              </a:ext>
            </a:extLst>
          </p:cNvPr>
          <p:cNvSpPr>
            <a:spLocks noGrp="1"/>
          </p:cNvSpPr>
          <p:nvPr>
            <p:ph type="dt" sz="half" idx="10"/>
          </p:nvPr>
        </p:nvSpPr>
        <p:spPr/>
        <p:txBody>
          <a:bodyPr/>
          <a:lstStyle/>
          <a:p>
            <a:fld id="{36E1C233-4000-2B43-B533-CE41873C65B7}" type="datetimeFigureOut">
              <a:rPr lang="en-US" smtClean="0"/>
              <a:t>6/4/2025</a:t>
            </a:fld>
            <a:endParaRPr lang="en-US"/>
          </a:p>
        </p:txBody>
      </p:sp>
      <p:sp>
        <p:nvSpPr>
          <p:cNvPr id="5" name="Footer Placeholder 4">
            <a:extLst>
              <a:ext uri="{FF2B5EF4-FFF2-40B4-BE49-F238E27FC236}">
                <a16:creationId xmlns:a16="http://schemas.microsoft.com/office/drawing/2014/main" id="{AD0EBE9E-730F-5644-8C9E-BD9C7D277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8AD6F-8790-4447-B1BB-5B006E18B036}"/>
              </a:ext>
            </a:extLst>
          </p:cNvPr>
          <p:cNvSpPr>
            <a:spLocks noGrp="1"/>
          </p:cNvSpPr>
          <p:nvPr>
            <p:ph type="sldNum" sz="quarter" idx="12"/>
          </p:nvPr>
        </p:nvSpPr>
        <p:spPr/>
        <p:txBody>
          <a:bodyPr/>
          <a:lstStyle/>
          <a:p>
            <a:fld id="{A703B4F6-47C0-6D4B-907A-ABF9A2820466}" type="slidenum">
              <a:rPr lang="en-US" smtClean="0"/>
              <a:t>‹#›</a:t>
            </a:fld>
            <a:endParaRPr lang="en-US"/>
          </a:p>
        </p:txBody>
      </p:sp>
      <p:sp>
        <p:nvSpPr>
          <p:cNvPr id="3" name="Rectangle 2">
            <a:extLst>
              <a:ext uri="{FF2B5EF4-FFF2-40B4-BE49-F238E27FC236}">
                <a16:creationId xmlns:a16="http://schemas.microsoft.com/office/drawing/2014/main" id="{FD934824-D8A2-F844-92C9-F67ADE9F8F29}"/>
              </a:ext>
            </a:extLst>
          </p:cNvPr>
          <p:cNvSpPr/>
          <p:nvPr userDrawn="1"/>
        </p:nvSpPr>
        <p:spPr>
          <a:xfrm>
            <a:off x="549964" y="2192483"/>
            <a:ext cx="3014118" cy="3543300"/>
          </a:xfrm>
          <a:prstGeom prst="rect">
            <a:avLst/>
          </a:prstGeom>
          <a:solidFill>
            <a:srgbClr val="304C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BCB1459-73AA-C24E-BD2B-22FDA077E6C7}"/>
              </a:ext>
            </a:extLst>
          </p:cNvPr>
          <p:cNvSpPr>
            <a:spLocks noGrp="1"/>
          </p:cNvSpPr>
          <p:nvPr>
            <p:ph type="body" sz="quarter" idx="14" hasCustomPrompt="1"/>
          </p:nvPr>
        </p:nvSpPr>
        <p:spPr>
          <a:xfrm>
            <a:off x="800099" y="2416175"/>
            <a:ext cx="2514601" cy="3091007"/>
          </a:xfrm>
        </p:spPr>
        <p:txBody>
          <a:bodyPr>
            <a:normAutofit/>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pPr lvl="0"/>
            <a:r>
              <a:rPr lang="en-GB"/>
              <a:t>Body copy</a:t>
            </a:r>
            <a:endParaRPr lang="en-US"/>
          </a:p>
        </p:txBody>
      </p:sp>
      <p:sp>
        <p:nvSpPr>
          <p:cNvPr id="10" name="Rectangle 9">
            <a:extLst>
              <a:ext uri="{FF2B5EF4-FFF2-40B4-BE49-F238E27FC236}">
                <a16:creationId xmlns:a16="http://schemas.microsoft.com/office/drawing/2014/main" id="{6CADC0A3-2840-9F40-9C06-7FEF1D8464C1}"/>
              </a:ext>
            </a:extLst>
          </p:cNvPr>
          <p:cNvSpPr/>
          <p:nvPr userDrawn="1"/>
        </p:nvSpPr>
        <p:spPr>
          <a:xfrm>
            <a:off x="3758364" y="4447309"/>
            <a:ext cx="7883672" cy="1288473"/>
          </a:xfrm>
          <a:prstGeom prst="rect">
            <a:avLst/>
          </a:prstGeom>
          <a:solidFill>
            <a:srgbClr val="906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3121360F-8B22-8C4E-88A0-42FA5A2012A4}"/>
              </a:ext>
            </a:extLst>
          </p:cNvPr>
          <p:cNvSpPr>
            <a:spLocks noGrp="1"/>
          </p:cNvSpPr>
          <p:nvPr>
            <p:ph type="pic" sz="quarter" idx="15"/>
          </p:nvPr>
        </p:nvSpPr>
        <p:spPr>
          <a:xfrm>
            <a:off x="3758364" y="2192483"/>
            <a:ext cx="3839499" cy="2119744"/>
          </a:xfrm>
        </p:spPr>
        <p:txBody>
          <a:bodyPr/>
          <a:lstStyle/>
          <a:p>
            <a:r>
              <a:rPr lang="en-GB"/>
              <a:t>Click icon to add picture</a:t>
            </a:r>
            <a:endParaRPr lang="en-US"/>
          </a:p>
        </p:txBody>
      </p:sp>
      <p:sp>
        <p:nvSpPr>
          <p:cNvPr id="14" name="Picture Placeholder 11">
            <a:extLst>
              <a:ext uri="{FF2B5EF4-FFF2-40B4-BE49-F238E27FC236}">
                <a16:creationId xmlns:a16="http://schemas.microsoft.com/office/drawing/2014/main" id="{D1F12627-341A-2842-844F-EEAFD5685056}"/>
              </a:ext>
            </a:extLst>
          </p:cNvPr>
          <p:cNvSpPr>
            <a:spLocks noGrp="1"/>
          </p:cNvSpPr>
          <p:nvPr>
            <p:ph type="pic" sz="quarter" idx="16"/>
          </p:nvPr>
        </p:nvSpPr>
        <p:spPr>
          <a:xfrm>
            <a:off x="7792146" y="2193791"/>
            <a:ext cx="3839499" cy="2119744"/>
          </a:xfrm>
        </p:spPr>
        <p:txBody>
          <a:bodyPr/>
          <a:lstStyle/>
          <a:p>
            <a:r>
              <a:rPr lang="en-GB"/>
              <a:t>Click icon to add picture</a:t>
            </a:r>
            <a:endParaRPr lang="en-US"/>
          </a:p>
        </p:txBody>
      </p:sp>
      <p:sp>
        <p:nvSpPr>
          <p:cNvPr id="17" name="Text Placeholder 6">
            <a:extLst>
              <a:ext uri="{FF2B5EF4-FFF2-40B4-BE49-F238E27FC236}">
                <a16:creationId xmlns:a16="http://schemas.microsoft.com/office/drawing/2014/main" id="{995CB2C5-37A9-FE49-A862-390736F4576D}"/>
              </a:ext>
            </a:extLst>
          </p:cNvPr>
          <p:cNvSpPr>
            <a:spLocks noGrp="1"/>
          </p:cNvSpPr>
          <p:nvPr>
            <p:ph type="body" sz="quarter" idx="17" hasCustomPrompt="1"/>
          </p:nvPr>
        </p:nvSpPr>
        <p:spPr>
          <a:xfrm>
            <a:off x="4000500" y="4611326"/>
            <a:ext cx="7391401" cy="960437"/>
          </a:xfrm>
        </p:spPr>
        <p:txBody>
          <a:bodyPr>
            <a:normAutofit/>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pPr lvl="0"/>
            <a:r>
              <a:rPr lang="en-GB"/>
              <a:t>Body copy</a:t>
            </a:r>
            <a:endParaRPr lang="en-US"/>
          </a:p>
        </p:txBody>
      </p:sp>
    </p:spTree>
    <p:extLst>
      <p:ext uri="{BB962C8B-B14F-4D97-AF65-F5344CB8AC3E}">
        <p14:creationId xmlns:p14="http://schemas.microsoft.com/office/powerpoint/2010/main" val="3249219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1667-3C9C-2441-995B-C89B54B99C5D}"/>
              </a:ext>
            </a:extLst>
          </p:cNvPr>
          <p:cNvSpPr>
            <a:spLocks noGrp="1"/>
          </p:cNvSpPr>
          <p:nvPr>
            <p:ph type="title" hasCustomPrompt="1"/>
          </p:nvPr>
        </p:nvSpPr>
        <p:spPr>
          <a:xfrm>
            <a:off x="549964" y="883227"/>
            <a:ext cx="10797486" cy="649875"/>
          </a:xfrm>
        </p:spPr>
        <p:txBody>
          <a:bodyPr wrap="none" anchor="ctr">
            <a:noAutofit/>
          </a:bodyPr>
          <a:lstStyle>
            <a:lvl1pPr>
              <a:defRPr sz="10000">
                <a:solidFill>
                  <a:srgbClr val="BE1034"/>
                </a:solidFill>
              </a:defRPr>
            </a:lvl1pPr>
          </a:lstStyle>
          <a:p>
            <a:r>
              <a:rPr lang="en-GB"/>
              <a:t>TITLE HERE</a:t>
            </a:r>
            <a:endParaRPr lang="en-US"/>
          </a:p>
        </p:txBody>
      </p:sp>
      <p:sp>
        <p:nvSpPr>
          <p:cNvPr id="4" name="Date Placeholder 3">
            <a:extLst>
              <a:ext uri="{FF2B5EF4-FFF2-40B4-BE49-F238E27FC236}">
                <a16:creationId xmlns:a16="http://schemas.microsoft.com/office/drawing/2014/main" id="{F121C16E-E9BA-C04B-AEB7-1444395D9565}"/>
              </a:ext>
            </a:extLst>
          </p:cNvPr>
          <p:cNvSpPr>
            <a:spLocks noGrp="1"/>
          </p:cNvSpPr>
          <p:nvPr>
            <p:ph type="dt" sz="half" idx="10"/>
          </p:nvPr>
        </p:nvSpPr>
        <p:spPr/>
        <p:txBody>
          <a:bodyPr/>
          <a:lstStyle/>
          <a:p>
            <a:fld id="{36E1C233-4000-2B43-B533-CE41873C65B7}" type="datetimeFigureOut">
              <a:rPr lang="en-US" smtClean="0"/>
              <a:t>6/4/2025</a:t>
            </a:fld>
            <a:endParaRPr lang="en-US"/>
          </a:p>
        </p:txBody>
      </p:sp>
      <p:sp>
        <p:nvSpPr>
          <p:cNvPr id="5" name="Footer Placeholder 4">
            <a:extLst>
              <a:ext uri="{FF2B5EF4-FFF2-40B4-BE49-F238E27FC236}">
                <a16:creationId xmlns:a16="http://schemas.microsoft.com/office/drawing/2014/main" id="{AD0EBE9E-730F-5644-8C9E-BD9C7D277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8AD6F-8790-4447-B1BB-5B006E18B036}"/>
              </a:ext>
            </a:extLst>
          </p:cNvPr>
          <p:cNvSpPr>
            <a:spLocks noGrp="1"/>
          </p:cNvSpPr>
          <p:nvPr>
            <p:ph type="sldNum" sz="quarter" idx="12"/>
          </p:nvPr>
        </p:nvSpPr>
        <p:spPr/>
        <p:txBody>
          <a:bodyPr/>
          <a:lstStyle/>
          <a:p>
            <a:fld id="{A703B4F6-47C0-6D4B-907A-ABF9A2820466}" type="slidenum">
              <a:rPr lang="en-US" smtClean="0"/>
              <a:t>‹#›</a:t>
            </a:fld>
            <a:endParaRPr lang="en-US"/>
          </a:p>
        </p:txBody>
      </p:sp>
      <p:sp>
        <p:nvSpPr>
          <p:cNvPr id="3" name="Rectangle 2">
            <a:extLst>
              <a:ext uri="{FF2B5EF4-FFF2-40B4-BE49-F238E27FC236}">
                <a16:creationId xmlns:a16="http://schemas.microsoft.com/office/drawing/2014/main" id="{FD934824-D8A2-F844-92C9-F67ADE9F8F29}"/>
              </a:ext>
            </a:extLst>
          </p:cNvPr>
          <p:cNvSpPr/>
          <p:nvPr userDrawn="1"/>
        </p:nvSpPr>
        <p:spPr>
          <a:xfrm>
            <a:off x="5524180" y="2384427"/>
            <a:ext cx="6224908" cy="3568698"/>
          </a:xfrm>
          <a:prstGeom prst="rect">
            <a:avLst/>
          </a:prstGeom>
          <a:solidFill>
            <a:srgbClr val="53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BCB1459-73AA-C24E-BD2B-22FDA077E6C7}"/>
              </a:ext>
            </a:extLst>
          </p:cNvPr>
          <p:cNvSpPr>
            <a:spLocks noGrp="1"/>
          </p:cNvSpPr>
          <p:nvPr>
            <p:ph type="body" sz="quarter" idx="14" hasCustomPrompt="1"/>
          </p:nvPr>
        </p:nvSpPr>
        <p:spPr>
          <a:xfrm>
            <a:off x="5774315" y="2604655"/>
            <a:ext cx="5669973" cy="3103418"/>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GB"/>
              <a:t>Body copy</a:t>
            </a:r>
            <a:endParaRPr lang="en-US"/>
          </a:p>
        </p:txBody>
      </p:sp>
      <p:sp>
        <p:nvSpPr>
          <p:cNvPr id="9" name="Picture Placeholder 8">
            <a:extLst>
              <a:ext uri="{FF2B5EF4-FFF2-40B4-BE49-F238E27FC236}">
                <a16:creationId xmlns:a16="http://schemas.microsoft.com/office/drawing/2014/main" id="{824DFF91-6959-FD47-B86D-EB04A8EF9771}"/>
              </a:ext>
            </a:extLst>
          </p:cNvPr>
          <p:cNvSpPr>
            <a:spLocks noGrp="1"/>
          </p:cNvSpPr>
          <p:nvPr>
            <p:ph type="pic" sz="quarter" idx="18"/>
          </p:nvPr>
        </p:nvSpPr>
        <p:spPr>
          <a:xfrm>
            <a:off x="549964" y="2384425"/>
            <a:ext cx="4724080" cy="3568700"/>
          </a:xfrm>
        </p:spPr>
        <p:txBody>
          <a:bodyPr/>
          <a:lstStyle/>
          <a:p>
            <a:r>
              <a:rPr lang="en-GB"/>
              <a:t>Click icon to add picture</a:t>
            </a:r>
            <a:endParaRPr lang="en-US"/>
          </a:p>
        </p:txBody>
      </p:sp>
    </p:spTree>
    <p:extLst>
      <p:ext uri="{BB962C8B-B14F-4D97-AF65-F5344CB8AC3E}">
        <p14:creationId xmlns:p14="http://schemas.microsoft.com/office/powerpoint/2010/main" val="1630795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3_Titl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EE843-0118-4686-84BA-8C73709C26A4}"/>
              </a:ext>
            </a:extLst>
          </p:cNvPr>
          <p:cNvSpPr>
            <a:spLocks noGrp="1"/>
          </p:cNvSpPr>
          <p:nvPr>
            <p:ph type="pic" sz="quarter" idx="21"/>
          </p:nvPr>
        </p:nvSpPr>
        <p:spPr>
          <a:xfrm>
            <a:off x="891102" y="396517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1" name="Picture Placeholder 5">
            <a:extLst>
              <a:ext uri="{FF2B5EF4-FFF2-40B4-BE49-F238E27FC236}">
                <a16:creationId xmlns:a16="http://schemas.microsoft.com/office/drawing/2014/main" id="{8F69B916-B8FE-4A4C-9454-4ACDCD5821C0}"/>
              </a:ext>
            </a:extLst>
          </p:cNvPr>
          <p:cNvSpPr>
            <a:spLocks noGrp="1"/>
          </p:cNvSpPr>
          <p:nvPr>
            <p:ph type="pic" sz="quarter" idx="22"/>
          </p:nvPr>
        </p:nvSpPr>
        <p:spPr>
          <a:xfrm>
            <a:off x="4667851" y="1499060"/>
            <a:ext cx="3500438" cy="2300013"/>
          </a:xfrm>
        </p:spPr>
        <p:txBody>
          <a:bodyPr/>
          <a:lstStyle>
            <a:lvl1pPr>
              <a:defRPr>
                <a:latin typeface="Myriad Pro" panose="020B0503030403020204" charset="0"/>
              </a:defRPr>
            </a:lvl1pPr>
          </a:lstStyle>
          <a:p>
            <a:r>
              <a:rPr lang="en-US"/>
              <a:t>Click icon to add picture</a:t>
            </a:r>
            <a:endParaRPr lang="en-GB"/>
          </a:p>
        </p:txBody>
      </p:sp>
      <p:sp>
        <p:nvSpPr>
          <p:cNvPr id="12" name="Text Placeholder 11">
            <a:extLst>
              <a:ext uri="{FF2B5EF4-FFF2-40B4-BE49-F238E27FC236}">
                <a16:creationId xmlns:a16="http://schemas.microsoft.com/office/drawing/2014/main" id="{79AABC69-0C1C-4B89-8955-E8FDE4645D20}"/>
              </a:ext>
            </a:extLst>
          </p:cNvPr>
          <p:cNvSpPr>
            <a:spLocks noGrp="1"/>
          </p:cNvSpPr>
          <p:nvPr>
            <p:ph type="body" sz="quarter" idx="23"/>
          </p:nvPr>
        </p:nvSpPr>
        <p:spPr>
          <a:xfrm>
            <a:off x="891102"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EBAC5C5B-2D0F-4C89-AFAE-7FCB07A8C80F}"/>
              </a:ext>
            </a:extLst>
          </p:cNvPr>
          <p:cNvSpPr>
            <a:spLocks noGrp="1"/>
          </p:cNvSpPr>
          <p:nvPr>
            <p:ph type="body" sz="quarter" idx="24"/>
          </p:nvPr>
        </p:nvSpPr>
        <p:spPr>
          <a:xfrm>
            <a:off x="4667851" y="4004658"/>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1">
            <a:extLst>
              <a:ext uri="{FF2B5EF4-FFF2-40B4-BE49-F238E27FC236}">
                <a16:creationId xmlns:a16="http://schemas.microsoft.com/office/drawing/2014/main" id="{1F6232B5-814E-4874-9A6D-A599291C954B}"/>
              </a:ext>
            </a:extLst>
          </p:cNvPr>
          <p:cNvSpPr>
            <a:spLocks noGrp="1"/>
          </p:cNvSpPr>
          <p:nvPr>
            <p:ph type="body" sz="quarter" idx="25"/>
          </p:nvPr>
        </p:nvSpPr>
        <p:spPr>
          <a:xfrm>
            <a:off x="8444600" y="1498785"/>
            <a:ext cx="3500438" cy="2300288"/>
          </a:xfrm>
          <a:ln w="28575">
            <a:solidFill>
              <a:srgbClr val="BF3734"/>
            </a:solidFill>
          </a:ln>
        </p:spPr>
        <p:style>
          <a:lnRef idx="2">
            <a:schemeClr val="accent1"/>
          </a:lnRef>
          <a:fillRef idx="1">
            <a:schemeClr val="lt1"/>
          </a:fillRef>
          <a:effectRef idx="0">
            <a:schemeClr val="accent1"/>
          </a:effectRef>
          <a:fontRef idx="minor">
            <a:schemeClr val="dk1"/>
          </a:fontRef>
        </p:style>
        <p:txBody>
          <a:bodyPr>
            <a:normAutofit/>
          </a:bodyPr>
          <a:lstStyle>
            <a:lvl1pPr>
              <a:defRPr sz="1600">
                <a:latin typeface="Myriad Pro" panose="020B0503030403020204" charset="0"/>
              </a:defRPr>
            </a:lvl1pPr>
            <a:lvl2pPr>
              <a:defRPr sz="1600">
                <a:latin typeface="Myriad Pro" panose="020B0503030403020204" charset="0"/>
              </a:defRPr>
            </a:lvl2pPr>
            <a:lvl3pPr>
              <a:defRPr sz="1600">
                <a:latin typeface="Myriad Pro" panose="020B0503030403020204" charset="0"/>
              </a:defRPr>
            </a:lvl3pPr>
            <a:lvl4pPr>
              <a:defRPr sz="1600">
                <a:latin typeface="Myriad Pro" panose="020B0503030403020204" charset="0"/>
              </a:defRPr>
            </a:lvl4pPr>
            <a:lvl5pPr>
              <a:defRPr sz="1600">
                <a:latin typeface="Myriad Pro" panose="020B0503030403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7">
            <a:extLst>
              <a:ext uri="{FF2B5EF4-FFF2-40B4-BE49-F238E27FC236}">
                <a16:creationId xmlns:a16="http://schemas.microsoft.com/office/drawing/2014/main" id="{EDFCC110-124E-46E6-BE94-82787F12F292}"/>
              </a:ext>
            </a:extLst>
          </p:cNvPr>
          <p:cNvSpPr>
            <a:spLocks noGrp="1"/>
          </p:cNvSpPr>
          <p:nvPr>
            <p:ph type="pic" sz="quarter" idx="16"/>
          </p:nvPr>
        </p:nvSpPr>
        <p:spPr>
          <a:xfrm>
            <a:off x="8457613" y="4004658"/>
            <a:ext cx="348742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lvl1pPr>
              <a:defRPr>
                <a:latin typeface="Myriad Pro" panose="020B0503030403020204" charset="0"/>
              </a:defRPr>
            </a:lvl1pPr>
          </a:lstStyle>
          <a:p>
            <a:r>
              <a:rPr lang="en-US"/>
              <a:t>Click icon to add picture</a:t>
            </a:r>
          </a:p>
        </p:txBody>
      </p:sp>
      <p:sp>
        <p:nvSpPr>
          <p:cNvPr id="8" name="Title 1">
            <a:extLst>
              <a:ext uri="{FF2B5EF4-FFF2-40B4-BE49-F238E27FC236}">
                <a16:creationId xmlns:a16="http://schemas.microsoft.com/office/drawing/2014/main" id="{5211BA9C-14C6-4247-A707-9D232EBEB1E0}"/>
              </a:ext>
            </a:extLst>
          </p:cNvPr>
          <p:cNvSpPr>
            <a:spLocks noGrp="1"/>
          </p:cNvSpPr>
          <p:nvPr>
            <p:ph type="title" hasCustomPrompt="1"/>
          </p:nvPr>
        </p:nvSpPr>
        <p:spPr>
          <a:xfrm>
            <a:off x="1460500" y="285749"/>
            <a:ext cx="10484538"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1212070442"/>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9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80512"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79407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2437" y="1853999"/>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CCC6C0-D6A1-2F47-9BF5-81EB4613D19A}"/>
              </a:ext>
            </a:extLst>
          </p:cNvPr>
          <p:cNvSpPr>
            <a:spLocks noGrp="1"/>
          </p:cNvSpPr>
          <p:nvPr>
            <p:ph type="sldNum" sz="quarter" idx="12"/>
          </p:nvPr>
        </p:nvSpPr>
        <p:spPr/>
        <p:txBody>
          <a:bodyPr/>
          <a:lstStyle/>
          <a:p>
            <a:fld id="{CBE87824-1551-4FCA-A6BB-CAFD8AD7427D}" type="slidenum">
              <a:rPr lang="en-GB" smtClean="0"/>
              <a:t>‹#›</a:t>
            </a:fld>
            <a:endParaRPr lang="en-GB"/>
          </a:p>
        </p:txBody>
      </p:sp>
      <p:sp>
        <p:nvSpPr>
          <p:cNvPr id="8" name="Text Placeholder 7">
            <a:extLst>
              <a:ext uri="{FF2B5EF4-FFF2-40B4-BE49-F238E27FC236}">
                <a16:creationId xmlns:a16="http://schemas.microsoft.com/office/drawing/2014/main" id="{2274FC3E-25BB-D141-BDA3-F46090017C6B}"/>
              </a:ext>
            </a:extLst>
          </p:cNvPr>
          <p:cNvSpPr>
            <a:spLocks noGrp="1"/>
          </p:cNvSpPr>
          <p:nvPr>
            <p:ph type="body" sz="quarter" idx="17"/>
          </p:nvPr>
        </p:nvSpPr>
        <p:spPr>
          <a:xfrm>
            <a:off x="630000" y="1854000"/>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3048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10402330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accent1"/>
                </a:solidFill>
              </a:defRPr>
            </a:lvl1pPr>
            <a:lvl2pPr marL="685800" indent="-676275">
              <a:lnSpc>
                <a:spcPts val="1200"/>
              </a:lnSpc>
              <a:buNone/>
              <a:tabLst/>
              <a:defRPr sz="1600">
                <a:solidFill>
                  <a:schemeClr val="accent1"/>
                </a:solidFill>
              </a:defRPr>
            </a:lvl2pPr>
            <a:lvl3pPr marL="685800" indent="-676275">
              <a:lnSpc>
                <a:spcPts val="1200"/>
              </a:lnSpc>
              <a:buNone/>
              <a:tabLst/>
              <a:defRPr sz="1600">
                <a:solidFill>
                  <a:schemeClr val="accent1"/>
                </a:solidFill>
              </a:defRPr>
            </a:lvl3pPr>
            <a:lvl4pPr marL="685800" indent="-676275">
              <a:lnSpc>
                <a:spcPts val="1200"/>
              </a:lnSpc>
              <a:buNone/>
              <a:tabLst/>
              <a:defRPr sz="1600">
                <a:solidFill>
                  <a:schemeClr val="accent1"/>
                </a:solidFill>
              </a:defRPr>
            </a:lvl4pPr>
            <a:lvl5pPr marL="685800" indent="-676275">
              <a:lnSpc>
                <a:spcPts val="1200"/>
              </a:lnSpc>
              <a:buNone/>
              <a:tabLst/>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02897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CFE-586E-B283-3A95-9CCE903DD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CD2AFC-B7CD-4BE5-7253-9663CD9493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4" name="Footer Placeholder 3">
            <a:extLst>
              <a:ext uri="{FF2B5EF4-FFF2-40B4-BE49-F238E27FC236}">
                <a16:creationId xmlns:a16="http://schemas.microsoft.com/office/drawing/2014/main" id="{A5C1F6FB-5131-43E5-1551-23A3643053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64BA0-6035-4736-2739-FD7962C27F8E}"/>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391502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1493779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E810-E77D-3E82-8B2A-2EC84C38C6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92F6B0-2D35-6A09-595B-36970B33B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D5FE70-472B-E930-53BF-45C40BBAF242}"/>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5" name="Footer Placeholder 4">
            <a:extLst>
              <a:ext uri="{FF2B5EF4-FFF2-40B4-BE49-F238E27FC236}">
                <a16:creationId xmlns:a16="http://schemas.microsoft.com/office/drawing/2014/main" id="{154F5FE5-F804-1B84-6EDE-10F38079A1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F44E30-8894-E8E6-2EDE-134503D058B4}"/>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4103343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A5AF-5899-0808-1278-EDE8983F93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A3EA85-6C9B-73F0-7B9B-82D05305B0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51D1D4-D9B9-40EC-A5AD-DEFEDDF108C2}"/>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5" name="Footer Placeholder 4">
            <a:extLst>
              <a:ext uri="{FF2B5EF4-FFF2-40B4-BE49-F238E27FC236}">
                <a16:creationId xmlns:a16="http://schemas.microsoft.com/office/drawing/2014/main" id="{83FF19A9-8ABE-172D-0B9D-697B9D63E4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A9048C-AD79-4AC5-28C8-874FACBF3BED}"/>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3270889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2323-9515-FB29-C3B1-4113B66B06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41FC4F-C59C-FB93-5E99-9656B9D29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F7F79-DBC7-ACC6-CF10-EA355F3EE76A}"/>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5" name="Footer Placeholder 4">
            <a:extLst>
              <a:ext uri="{FF2B5EF4-FFF2-40B4-BE49-F238E27FC236}">
                <a16:creationId xmlns:a16="http://schemas.microsoft.com/office/drawing/2014/main" id="{7AED1D9E-7500-DD13-C861-430C448BA3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B2172C-789F-C4BC-6082-5A82E853FBEE}"/>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1467968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3717-D640-3547-73A5-84BD79D5B6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52C015-AA13-EFC7-636B-F83E6DD8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B5DE93-8FF1-B0A4-D58D-80EF897178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9094FF-6A4E-F938-2E2D-143F6156C105}"/>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6" name="Footer Placeholder 5">
            <a:extLst>
              <a:ext uri="{FF2B5EF4-FFF2-40B4-BE49-F238E27FC236}">
                <a16:creationId xmlns:a16="http://schemas.microsoft.com/office/drawing/2014/main" id="{4E09884C-96ED-75E8-47F1-9C86A7CF7A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E96832-FC07-1954-8C4F-A71A6EF8A79F}"/>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771613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3E66-2CE9-2140-9842-00EFDB643A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EC10A4-AC63-0122-BEA0-DD89E6AFB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7A66F-1D85-FBE6-6C81-6A0AC039A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EA760D-8A62-FC20-7175-7D9177E72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65A5D2-26DB-B358-124B-D5BB95C2B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A2283B-5349-0F07-14B9-66392FFBD02C}"/>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8" name="Footer Placeholder 7">
            <a:extLst>
              <a:ext uri="{FF2B5EF4-FFF2-40B4-BE49-F238E27FC236}">
                <a16:creationId xmlns:a16="http://schemas.microsoft.com/office/drawing/2014/main" id="{E8B7E33B-27E2-C300-BE49-705F55B0F22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DDC5CA-B1E3-FFE3-CC54-3307B9281C83}"/>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3350329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27B1-92F2-84C5-78A1-4B6472921C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34EB30-053A-34D3-2D24-C82369AFFB45}"/>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4" name="Footer Placeholder 3">
            <a:extLst>
              <a:ext uri="{FF2B5EF4-FFF2-40B4-BE49-F238E27FC236}">
                <a16:creationId xmlns:a16="http://schemas.microsoft.com/office/drawing/2014/main" id="{0FEC3AFA-482D-C006-153F-15CD7E4BAB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8C09D77-DA37-1BE9-AE83-E4D8EC8E6874}"/>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3456163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6F7A0-ACF1-329C-A386-6EF2EA1A03D1}"/>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3" name="Footer Placeholder 2">
            <a:extLst>
              <a:ext uri="{FF2B5EF4-FFF2-40B4-BE49-F238E27FC236}">
                <a16:creationId xmlns:a16="http://schemas.microsoft.com/office/drawing/2014/main" id="{74B4CE18-297E-99BF-F7C5-86EAF69D83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8F1BD1-2699-E22E-7910-9D99028F18D8}"/>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94745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F9A-2D40-72BC-BCBB-F3FFFA109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1FFF942-1924-F4AB-B765-560785C993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9D3F7F-5603-DEC2-B7D2-A50D3DE50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A09F6-F44A-DFC3-B836-0389513D429C}"/>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6" name="Footer Placeholder 5">
            <a:extLst>
              <a:ext uri="{FF2B5EF4-FFF2-40B4-BE49-F238E27FC236}">
                <a16:creationId xmlns:a16="http://schemas.microsoft.com/office/drawing/2014/main" id="{B24A75DD-35F1-3075-C252-5FA81F5F90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B47DF5-F9C9-A3F3-B8D6-0EBA4633BA43}"/>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310704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80512"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53901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BE6E-119E-A7F5-8537-5C872D25C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CB8CAD-CDA7-82EC-A060-0B27498C1B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F06401F-9E67-1A74-057B-BAA23563A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9EB16-D75E-DE52-CA7E-D26CEC372941}"/>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6" name="Footer Placeholder 5">
            <a:extLst>
              <a:ext uri="{FF2B5EF4-FFF2-40B4-BE49-F238E27FC236}">
                <a16:creationId xmlns:a16="http://schemas.microsoft.com/office/drawing/2014/main" id="{D5C8D2F6-8E53-F6F9-1343-57653A6A60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6D5A3B-7BE5-FFA6-06E2-65701B2385D8}"/>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46262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01C0-3808-DA00-1B4E-4E6D0A41A2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143523-D82C-E904-50B0-4B48E10BCB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2F39DC-741F-C3C0-FD7F-313347591996}"/>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5" name="Footer Placeholder 4">
            <a:extLst>
              <a:ext uri="{FF2B5EF4-FFF2-40B4-BE49-F238E27FC236}">
                <a16:creationId xmlns:a16="http://schemas.microsoft.com/office/drawing/2014/main" id="{AE08A131-85CA-520E-E25D-5ED225A1CA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3539EC-1ADA-7D10-1ACF-28DEF1762CCE}"/>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2340658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F763E-46E0-2646-909C-8161E98FC9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3E6A44-2C17-BB06-EAE5-71E34D99E1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FEB70-BADE-B5A9-8ACD-455EFE5B311F}"/>
              </a:ext>
            </a:extLst>
          </p:cNvPr>
          <p:cNvSpPr>
            <a:spLocks noGrp="1"/>
          </p:cNvSpPr>
          <p:nvPr>
            <p:ph type="dt" sz="half" idx="10"/>
          </p:nvPr>
        </p:nvSpPr>
        <p:spPr/>
        <p:txBody>
          <a:bodyPr/>
          <a:lstStyle/>
          <a:p>
            <a:fld id="{C82F7C4A-ED57-4B14-98ED-AB9082A3AAEF}" type="datetimeFigureOut">
              <a:rPr lang="en-GB" smtClean="0"/>
              <a:t>04/06/2025</a:t>
            </a:fld>
            <a:endParaRPr lang="en-GB"/>
          </a:p>
        </p:txBody>
      </p:sp>
      <p:sp>
        <p:nvSpPr>
          <p:cNvPr id="5" name="Footer Placeholder 4">
            <a:extLst>
              <a:ext uri="{FF2B5EF4-FFF2-40B4-BE49-F238E27FC236}">
                <a16:creationId xmlns:a16="http://schemas.microsoft.com/office/drawing/2014/main" id="{CF3451C4-3D60-1420-605E-C219971948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7A12AA-888A-FD36-5380-01CCA5742E2B}"/>
              </a:ext>
            </a:extLst>
          </p:cNvPr>
          <p:cNvSpPr>
            <a:spLocks noGrp="1"/>
          </p:cNvSpPr>
          <p:nvPr>
            <p:ph type="sldNum" sz="quarter" idx="12"/>
          </p:nvPr>
        </p:nvSpPr>
        <p:spPr/>
        <p:txBody>
          <a:bodyPr/>
          <a:lstStyle/>
          <a:p>
            <a:fld id="{E9F53763-09D4-492F-AF66-9C378BC45225}" type="slidenum">
              <a:rPr lang="en-GB" smtClean="0"/>
              <a:t>‹#›</a:t>
            </a:fld>
            <a:endParaRPr lang="en-GB"/>
          </a:p>
        </p:txBody>
      </p:sp>
    </p:spTree>
    <p:extLst>
      <p:ext uri="{BB962C8B-B14F-4D97-AF65-F5344CB8AC3E}">
        <p14:creationId xmlns:p14="http://schemas.microsoft.com/office/powerpoint/2010/main" val="2349717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11200" b="0" i="0">
                <a:solidFill>
                  <a:schemeClr val="accent1"/>
                </a:solidFill>
                <a:latin typeface="Knockout-HTF90-UltmtWelterwt" pitchFamily="2" charset="0"/>
              </a:defRPr>
            </a:lvl1pPr>
          </a:lstStyle>
          <a:p>
            <a:r>
              <a:rPr lang="en-US"/>
              <a:t>Click to edit Master title style</a:t>
            </a:r>
          </a:p>
        </p:txBody>
      </p:sp>
      <p:sp>
        <p:nvSpPr>
          <p:cNvPr id="4" name="Date Placeholder 3">
            <a:extLst>
              <a:ext uri="{FF2B5EF4-FFF2-40B4-BE49-F238E27FC236}">
                <a16:creationId xmlns:a16="http://schemas.microsoft.com/office/drawing/2014/main" id="{1CC52D76-CBEC-7D4B-B11C-EE01C38E8B6A}"/>
              </a:ext>
            </a:extLst>
          </p:cNvPr>
          <p:cNvSpPr>
            <a:spLocks noGrp="1"/>
          </p:cNvSpPr>
          <p:nvPr>
            <p:ph type="dt" sz="half" idx="10"/>
          </p:nvPr>
        </p:nvSpPr>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416736B3-CA66-D147-A528-A7886B63A403}"/>
              </a:ext>
            </a:extLst>
          </p:cNvPr>
          <p:cNvSpPr>
            <a:spLocks noGrp="1"/>
          </p:cNvSpPr>
          <p:nvPr>
            <p:ph type="ftr" sz="quarter" idx="11"/>
          </p:nvPr>
        </p:nvSpPr>
        <p:spPr/>
        <p:txBody>
          <a:bodyPr/>
          <a:lstStyle/>
          <a:p>
            <a:endParaRPr lang="en-GB"/>
          </a:p>
        </p:txBody>
      </p:sp>
      <p:sp>
        <p:nvSpPr>
          <p:cNvPr id="7" name="Rectangle 6">
            <a:extLst>
              <a:ext uri="{FF2B5EF4-FFF2-40B4-BE49-F238E27FC236}">
                <a16:creationId xmlns:a16="http://schemas.microsoft.com/office/drawing/2014/main" id="{B84857E4-DC00-E046-8AFB-877065BECB7E}"/>
              </a:ext>
            </a:extLst>
          </p:cNvPr>
          <p:cNvSpPr/>
          <p:nvPr/>
        </p:nvSpPr>
        <p:spPr>
          <a:xfrm>
            <a:off x="9053158" y="543359"/>
            <a:ext cx="2615184" cy="523220"/>
          </a:xfrm>
          <a:prstGeom prst="rect">
            <a:avLst/>
          </a:prstGeom>
        </p:spPr>
        <p:txBody>
          <a:bodyPr wrap="square">
            <a:spAutoFit/>
          </a:bodyPr>
          <a:lstStyle/>
          <a:p>
            <a:pPr algn="r"/>
            <a:r>
              <a:rPr lang="en-US" sz="1400" b="1" i="0">
                <a:solidFill>
                  <a:schemeClr val="tx1"/>
                </a:solidFill>
                <a:latin typeface="Myriad Pro" panose="020B0503030403020204" pitchFamily="34" charset="0"/>
              </a:rPr>
              <a:t>University of South Wales</a:t>
            </a:r>
          </a:p>
          <a:p>
            <a:pPr algn="r"/>
            <a:r>
              <a:rPr lang="en-US" sz="1400" b="1" i="0" err="1">
                <a:solidFill>
                  <a:schemeClr val="accent1"/>
                </a:solidFill>
                <a:latin typeface="Myriad Pro" panose="020B0503030403020204" pitchFamily="34" charset="0"/>
              </a:rPr>
              <a:t>Prifysgol</a:t>
            </a:r>
            <a:r>
              <a:rPr lang="en-US" sz="1400" b="1" i="0">
                <a:solidFill>
                  <a:schemeClr val="accent1"/>
                </a:solidFill>
                <a:latin typeface="Myriad Pro" panose="020B0503030403020204" pitchFamily="34" charset="0"/>
              </a:rPr>
              <a:t> De Cymru</a:t>
            </a:r>
          </a:p>
        </p:txBody>
      </p:sp>
      <p:sp>
        <p:nvSpPr>
          <p:cNvPr id="8" name="Content Placeholder 2">
            <a:extLst>
              <a:ext uri="{FF2B5EF4-FFF2-40B4-BE49-F238E27FC236}">
                <a16:creationId xmlns:a16="http://schemas.microsoft.com/office/drawing/2014/main" id="{C7BE4258-B82C-654B-9344-B7DB9E4ACE05}"/>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651037"/>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spTree>
    <p:extLst>
      <p:ext uri="{BB962C8B-B14F-4D97-AF65-F5344CB8AC3E}">
        <p14:creationId xmlns:p14="http://schemas.microsoft.com/office/powerpoint/2010/main" val="3808202362"/>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pic>
        <p:nvPicPr>
          <p:cNvPr id="3" name="Picture 2" descr="A long shot of a building&#10;&#10;Description automatically generated with medium confidence">
            <a:extLst>
              <a:ext uri="{FF2B5EF4-FFF2-40B4-BE49-F238E27FC236}">
                <a16:creationId xmlns:a16="http://schemas.microsoft.com/office/drawing/2014/main" id="{10E33087-99EA-F713-4376-73C628DBA7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3000" contrast="-34000"/>
                    </a14:imgEffect>
                  </a14:imgLayer>
                </a14:imgProps>
              </a:ext>
            </a:extLst>
          </a:blip>
          <a:srcRect b="15559"/>
          <a:stretch/>
        </p:blipFill>
        <p:spPr>
          <a:xfrm>
            <a:off x="0" y="-5213"/>
            <a:ext cx="12192000" cy="6863213"/>
          </a:xfrm>
          <a:prstGeom prst="rect">
            <a:avLst/>
          </a:prstGeom>
        </p:spPr>
      </p:pic>
      <p:sp>
        <p:nvSpPr>
          <p:cNvPr id="2" name="Title 1"/>
          <p:cNvSpPr>
            <a:spLocks noGrp="1"/>
          </p:cNvSpPr>
          <p:nvPr>
            <p:ph type="ctrTitle"/>
          </p:nvPr>
        </p:nvSpPr>
        <p:spPr>
          <a:xfrm>
            <a:off x="623887" y="1844675"/>
            <a:ext cx="9979261" cy="2387600"/>
          </a:xfrm>
          <a:noFill/>
        </p:spPr>
        <p:txBody>
          <a:bodyPr lIns="0" tIns="144000" anchor="t">
            <a:noAutofit/>
          </a:bodyPr>
          <a:lstStyle>
            <a:lvl1pPr algn="l">
              <a:lnSpc>
                <a:spcPct val="65000"/>
              </a:lnSpc>
              <a:defRPr sz="11200" b="0" i="0" cap="all" baseline="0">
                <a:solidFill>
                  <a:schemeClr val="bg1"/>
                </a:solidFill>
                <a:latin typeface="Knockout-HTF90-UltmtWelterwt" pitchFamily="2" charset="0"/>
              </a:defRPr>
            </a:lvl1pPr>
          </a:lstStyle>
          <a:p>
            <a:r>
              <a:rPr lang="en-US"/>
              <a:t>Click to edit Master title style</a:t>
            </a:r>
          </a:p>
        </p:txBody>
      </p:sp>
      <p:sp>
        <p:nvSpPr>
          <p:cNvPr id="9" name="Content Placeholder 2"/>
          <p:cNvSpPr>
            <a:spLocks noGrp="1"/>
          </p:cNvSpPr>
          <p:nvPr>
            <p:ph idx="1"/>
          </p:nvPr>
        </p:nvSpPr>
        <p:spPr>
          <a:xfrm>
            <a:off x="623887" y="4876800"/>
            <a:ext cx="9979261" cy="1360487"/>
          </a:xfrm>
          <a:noFill/>
        </p:spPr>
        <p:txBody>
          <a:bodyPr lIns="0"/>
          <a:lstStyle>
            <a:lvl1pPr>
              <a:lnSpc>
                <a:spcPts val="1200"/>
              </a:lnSpc>
              <a:spcAft>
                <a:spcPts val="300"/>
              </a:spcAft>
              <a:buNone/>
              <a:defRPr sz="1800" b="1">
                <a:solidFill>
                  <a:schemeClr val="bg1"/>
                </a:solidFill>
              </a:defRPr>
            </a:lvl1pPr>
            <a:lvl2pPr marL="685800" indent="-676275">
              <a:lnSpc>
                <a:spcPts val="1200"/>
              </a:lnSpc>
              <a:spcAft>
                <a:spcPts val="300"/>
              </a:spcAft>
              <a:buNone/>
              <a:tabLst/>
              <a:defRPr sz="1800">
                <a:solidFill>
                  <a:schemeClr val="bg1"/>
                </a:solidFill>
              </a:defRPr>
            </a:lvl2pPr>
            <a:lvl3pPr marL="685800" indent="-676275">
              <a:lnSpc>
                <a:spcPts val="1200"/>
              </a:lnSpc>
              <a:spcAft>
                <a:spcPts val="300"/>
              </a:spcAft>
              <a:buNone/>
              <a:tabLst/>
              <a:defRPr sz="1800">
                <a:solidFill>
                  <a:schemeClr val="bg1"/>
                </a:solidFill>
              </a:defRPr>
            </a:lvl3pPr>
            <a:lvl4pPr marL="685800" indent="-676275">
              <a:lnSpc>
                <a:spcPts val="1200"/>
              </a:lnSpc>
              <a:spcAft>
                <a:spcPts val="300"/>
              </a:spcAft>
              <a:buNone/>
              <a:tabLst/>
              <a:defRPr sz="1800">
                <a:solidFill>
                  <a:schemeClr val="bg1"/>
                </a:solidFill>
              </a:defRPr>
            </a:lvl4pPr>
            <a:lvl5pPr marL="685800" indent="-676275">
              <a:lnSpc>
                <a:spcPts val="1200"/>
              </a:lnSpc>
              <a:spcAft>
                <a:spcPts val="300"/>
              </a:spcAft>
              <a:buNone/>
              <a:tabLst/>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4FC646E-26E0-6045-BD90-D38BDDC9B14D}" type="datetime1">
              <a:rPr lang="en-GB"/>
              <a:pPr>
                <a:defRPr/>
              </a:pPr>
              <a:t>04/06/2025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pic>
        <p:nvPicPr>
          <p:cNvPr id="12" name="Picture 11" descr="Text&#10;&#10;Description automatically generated">
            <a:extLst>
              <a:ext uri="{FF2B5EF4-FFF2-40B4-BE49-F238E27FC236}">
                <a16:creationId xmlns:a16="http://schemas.microsoft.com/office/drawing/2014/main" id="{02F8C6F1-E94D-B223-9186-4439E0AB2BA5}"/>
              </a:ext>
            </a:extLst>
          </p:cNvPr>
          <p:cNvPicPr>
            <a:picLocks noChangeAspect="1"/>
          </p:cNvPicPr>
          <p:nvPr userDrawn="1"/>
        </p:nvPicPr>
        <p:blipFill>
          <a:blip r:embed="rId4"/>
          <a:stretch>
            <a:fillRect/>
          </a:stretch>
        </p:blipFill>
        <p:spPr>
          <a:xfrm>
            <a:off x="0" y="-5213"/>
            <a:ext cx="4339087" cy="1251852"/>
          </a:xfrm>
          <a:prstGeom prst="rect">
            <a:avLst/>
          </a:prstGeom>
        </p:spPr>
      </p:pic>
    </p:spTree>
    <p:extLst>
      <p:ext uri="{BB962C8B-B14F-4D97-AF65-F5344CB8AC3E}">
        <p14:creationId xmlns:p14="http://schemas.microsoft.com/office/powerpoint/2010/main" val="18913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B955-FD32-F9D0-5787-6C0BA50A6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D39E6A-1D89-4EEE-E222-77D474DCF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819498-0DB9-9D2D-70A0-BEA36DFFF8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AFDBDA8-37FD-7A12-4C1A-8DC7AF89B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D5430-C253-ADAF-6F34-344CBF456FD9}"/>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7" name="Picture 6" descr="A red and black line&#10;&#10;Description automatically generated">
            <a:extLst>
              <a:ext uri="{FF2B5EF4-FFF2-40B4-BE49-F238E27FC236}">
                <a16:creationId xmlns:a16="http://schemas.microsoft.com/office/drawing/2014/main" id="{D73CE298-FEC1-D766-D77E-7C9CEA304D2F}"/>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164497219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92C-55CA-3774-B2B9-710D4A8331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D149E-86BD-C520-D612-E22CA70B4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BD997-1FEA-38B4-2F0B-6062220182D1}"/>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CDDC40C7-9990-13F1-155E-9B377471E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F7076C-F567-20B3-2984-3A207838EE3A}"/>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798593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9D74-C16D-C148-AB9C-B21EA05F3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FEB646-239B-4FB2-4E33-B68C96C3A6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43C14-2423-50D6-FF5C-C13EBB96DA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A489DDC3-F0C0-7815-BFC7-EAADE05020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3D344B-C5D4-81DF-C549-16E1782E477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686097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32A8-D511-BF1D-4238-01EE3E27E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866549-34F5-A531-4D92-E0102B369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DB7DE0-6F7D-09B4-2EF1-2D8EBE254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08F17-7C14-C845-FE0C-32C6D8D39E64}"/>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54248C98-4DD6-BD8A-B273-9FAED10FC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5CCE2D-2FB5-41E1-D5B5-80F0D7C38503}"/>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50276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8665F1-B04F-5A42-9AFA-65AFB4BAB1D8}"/>
              </a:ext>
            </a:extLst>
          </p:cNvPr>
          <p:cNvSpPr>
            <a:spLocks noGrp="1"/>
          </p:cNvSpPr>
          <p:nvPr>
            <p:ph type="pic" sz="quarter" idx="16"/>
          </p:nvPr>
        </p:nvSpPr>
        <p:spPr>
          <a:xfrm>
            <a:off x="4908550" y="1844674"/>
            <a:ext cx="6659563" cy="43926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4284662" cy="2387600"/>
          </a:xfrm>
        </p:spPr>
        <p:txBody>
          <a:bodyPr lIns="0" tIns="144000" anchor="t" anchorCtr="0">
            <a:noAutofit/>
          </a:bodyPr>
          <a:lstStyle>
            <a:lvl1pPr algn="l">
              <a:lnSpc>
                <a:spcPct val="65000"/>
              </a:lnSpc>
              <a:defRPr sz="8000" b="0" i="0">
                <a:solidFill>
                  <a:schemeClr val="accent1"/>
                </a:solidFill>
                <a:latin typeface="Knockout-HTF90-UltmtWelterwt" pitchFamily="2" charset="0"/>
              </a:defRPr>
            </a:lvl1pPr>
          </a:lstStyle>
          <a:p>
            <a:r>
              <a:rPr lang="en-US"/>
              <a:t>WELCOME</a:t>
            </a:r>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33154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17B0-634C-4843-3DF1-E862DB1C27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DDA996-B22F-A13E-3F2D-B889A8514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54FE9-5BF5-C570-06E8-21882D393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117232-B467-5603-6E3E-80FA640BF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38571-3B23-919F-BE06-0F069E92B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83436B-EF3A-8466-4990-6BFFC64F347B}"/>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8" name="Footer Placeholder 7">
            <a:extLst>
              <a:ext uri="{FF2B5EF4-FFF2-40B4-BE49-F238E27FC236}">
                <a16:creationId xmlns:a16="http://schemas.microsoft.com/office/drawing/2014/main" id="{C87405B6-900C-146C-6D66-02518DBD1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80D591-3623-4DA1-297F-7CC36C4EFA1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921211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CFE-586E-B283-3A95-9CCE903DD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CD2AFC-B7CD-4BE5-7253-9663CD949322}"/>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4" name="Footer Placeholder 3">
            <a:extLst>
              <a:ext uri="{FF2B5EF4-FFF2-40B4-BE49-F238E27FC236}">
                <a16:creationId xmlns:a16="http://schemas.microsoft.com/office/drawing/2014/main" id="{A5C1F6FB-5131-43E5-1551-23A3643053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64BA0-6035-4736-2739-FD7962C27F8E}"/>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623932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3028E-EFAC-FFCA-0874-E16EF9A03CA5}"/>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3" name="Footer Placeholder 2">
            <a:extLst>
              <a:ext uri="{FF2B5EF4-FFF2-40B4-BE49-F238E27FC236}">
                <a16:creationId xmlns:a16="http://schemas.microsoft.com/office/drawing/2014/main" id="{861B4ECE-9672-4E00-82E7-F9152EA6B5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1582F4-A016-F843-2343-09E96789434A}"/>
              </a:ext>
            </a:extLst>
          </p:cNvPr>
          <p:cNvSpPr>
            <a:spLocks noGrp="1"/>
          </p:cNvSpPr>
          <p:nvPr>
            <p:ph type="sldNum" sz="quarter" idx="12"/>
          </p:nvPr>
        </p:nvSpPr>
        <p:spPr/>
        <p:txBody>
          <a:bodyPr/>
          <a:lstStyle/>
          <a:p>
            <a:fld id="{97A7D6E3-5764-4971-B641-C6126F1841AB}" type="slidenum">
              <a:rPr lang="en-GB" smtClean="0"/>
              <a:t>‹#›</a:t>
            </a:fld>
            <a:endParaRPr lang="en-GB"/>
          </a:p>
        </p:txBody>
      </p:sp>
      <p:pic>
        <p:nvPicPr>
          <p:cNvPr id="5" name="Picture 4" descr="A red and black line&#10;&#10;Description automatically generated">
            <a:extLst>
              <a:ext uri="{FF2B5EF4-FFF2-40B4-BE49-F238E27FC236}">
                <a16:creationId xmlns:a16="http://schemas.microsoft.com/office/drawing/2014/main" id="{DA894762-6463-DD63-5866-A597F936DD8D}"/>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Tree>
    <p:extLst>
      <p:ext uri="{BB962C8B-B14F-4D97-AF65-F5344CB8AC3E}">
        <p14:creationId xmlns:p14="http://schemas.microsoft.com/office/powerpoint/2010/main" val="698293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68D-B7A6-7B4D-2453-D97C0D5C9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032A44-FEBF-F394-FD54-1E7594FBA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1726B2-7D82-5B16-D7B7-C672B2D4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3B6A-D4CE-EBFB-7396-2ADE41ADDD7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B7F86284-A34B-5504-C3F6-83AEBD27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25A8EB-DC00-6CBC-12AD-BEB7D9EF0E99}"/>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2950237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4CC1-679C-C966-B45E-658FE2989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5321B3-2F2A-2F96-7ECD-CECCF2E31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718018-8839-7D2C-B2EC-05A41EEF7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D4E0A-22A0-F14E-980C-FF8AD15A27DD}"/>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6" name="Footer Placeholder 5">
            <a:extLst>
              <a:ext uri="{FF2B5EF4-FFF2-40B4-BE49-F238E27FC236}">
                <a16:creationId xmlns:a16="http://schemas.microsoft.com/office/drawing/2014/main" id="{20E3AFBE-BC25-3319-CC13-5FFD32A5CF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90274-5D90-6A81-2669-CEA16C1F770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176034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6DB-02DD-97F0-E41D-79591213C1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E6A0F5-7787-B569-A960-623EDC4E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5788B-1F5A-5E54-6747-A5F9A907B5D3}"/>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8C88C32E-F22F-D503-9C87-3C89C8D2C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1C463-E7A5-8CBA-B5FC-7696317397D6}"/>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1118586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F37FE-AE7D-F111-D5E0-60AD29BC1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521EC-6EE9-6055-F3C2-71B4513E3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509EB-5972-8DB1-6020-4B9FB11A5099}"/>
              </a:ext>
            </a:extLst>
          </p:cNvPr>
          <p:cNvSpPr>
            <a:spLocks noGrp="1"/>
          </p:cNvSpPr>
          <p:nvPr>
            <p:ph type="dt" sz="half" idx="10"/>
          </p:nvPr>
        </p:nvSpPr>
        <p:spPr/>
        <p:txBody>
          <a:body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983178F8-5A93-ACCA-9F74-95553AE32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FCF26-ACE8-7730-9CC3-1C0D071312E2}"/>
              </a:ext>
            </a:extLst>
          </p:cNvPr>
          <p:cNvSpPr>
            <a:spLocks noGrp="1"/>
          </p:cNvSpPr>
          <p:nvPr>
            <p:ph type="sldNum" sz="quarter" idx="12"/>
          </p:nvPr>
        </p:nvSpPr>
        <p:spPr/>
        <p:txBody>
          <a:bodyPr/>
          <a:lstStyle/>
          <a:p>
            <a:fld id="{97A7D6E3-5764-4971-B641-C6126F1841AB}" type="slidenum">
              <a:rPr lang="en-GB" smtClean="0"/>
              <a:t>‹#›</a:t>
            </a:fld>
            <a:endParaRPr lang="en-GB"/>
          </a:p>
        </p:txBody>
      </p:sp>
    </p:spTree>
    <p:extLst>
      <p:ext uri="{BB962C8B-B14F-4D97-AF65-F5344CB8AC3E}">
        <p14:creationId xmlns:p14="http://schemas.microsoft.com/office/powerpoint/2010/main" val="36100883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D662C-708F-D94D-85E8-43AD72D1BDAD}"/>
              </a:ext>
            </a:extLst>
          </p:cNvPr>
          <p:cNvSpPr>
            <a:spLocks noGrp="1"/>
          </p:cNvSpPr>
          <p:nvPr>
            <p:ph sz="quarter" idx="18" hasCustomPrompt="1"/>
          </p:nvPr>
        </p:nvSpPr>
        <p:spPr>
          <a:xfrm>
            <a:off x="6312837" y="2335495"/>
            <a:ext cx="3959352" cy="3202813"/>
          </a:xfrm>
        </p:spPr>
        <p:txBody>
          <a:bodyPr anchor="ctr" anchorCtr="0">
            <a:normAutofit/>
          </a:bodyPr>
          <a:lstStyle>
            <a:lvl1pPr algn="ctr">
              <a:buFontTx/>
              <a:buNone/>
              <a:defRPr sz="2800" b="0" i="0">
                <a:latin typeface="Knockout-HTF50-Welterweight" pitchFamily="2" charset="0"/>
              </a:defRPr>
            </a:lvl1pPr>
            <a:lvl2pPr algn="ctr">
              <a:buFontTx/>
              <a:buNone/>
              <a:defRPr sz="2800" b="0" i="0">
                <a:latin typeface="Knockout-HTF50-Welterweight" pitchFamily="2" charset="0"/>
              </a:defRPr>
            </a:lvl2pPr>
            <a:lvl3pPr algn="ctr">
              <a:buFontTx/>
              <a:buNone/>
              <a:defRPr sz="2800" b="0" i="0">
                <a:latin typeface="Knockout-HTF50-Welterweight" pitchFamily="2" charset="0"/>
              </a:defRPr>
            </a:lvl3pPr>
            <a:lvl4pPr algn="ctr">
              <a:buFontTx/>
              <a:buNone/>
              <a:defRPr sz="2800" b="0" i="0">
                <a:latin typeface="Knockout-HTF50-Welterweight" pitchFamily="2" charset="0"/>
              </a:defRPr>
            </a:lvl4pPr>
            <a:lvl5pPr algn="ctr">
              <a:buFontTx/>
              <a:buNone/>
              <a:defRPr sz="2800" b="0" i="0">
                <a:latin typeface="Knockout-HTF50-Welterweight" pitchFamily="2" charset="0"/>
              </a:defRPr>
            </a:lvl5pPr>
          </a:lstStyle>
          <a:p>
            <a:pPr lvl="0"/>
            <a:r>
              <a:rPr lang="en-GB"/>
              <a:t>CLICK TO EDIT MASTER TEXT</a:t>
            </a:r>
            <a:endParaRPr lang="en-US"/>
          </a:p>
        </p:txBody>
      </p:sp>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hasCustomPrompt="1"/>
          </p:nvPr>
        </p:nvSpPr>
        <p:spPr>
          <a:xfrm>
            <a:off x="1085851" y="1854000"/>
            <a:ext cx="4637498" cy="4320000"/>
          </a:xfrm>
        </p:spPr>
        <p:txBody>
          <a:bodyPr lIns="0">
            <a:noAutofit/>
          </a:bodyPr>
          <a:lstStyle>
            <a:lvl1pPr marL="14288" indent="0" algn="l">
              <a:lnSpc>
                <a:spcPct val="100000"/>
              </a:lnSpc>
              <a:buNone/>
              <a:tabLst/>
              <a:defRPr sz="1800" b="0" i="0">
                <a:solidFill>
                  <a:schemeClr val="tx1"/>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Text</a:t>
            </a:r>
          </a:p>
        </p:txBody>
      </p:sp>
      <p:sp>
        <p:nvSpPr>
          <p:cNvPr id="13" name="Title 1">
            <a:extLst>
              <a:ext uri="{FF2B5EF4-FFF2-40B4-BE49-F238E27FC236}">
                <a16:creationId xmlns:a16="http://schemas.microsoft.com/office/drawing/2014/main" id="{6C5B130A-BFCD-4811-B754-EFA5F56456DD}"/>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 HTF70-FullWelterwt" pitchFamily="50" charset="0"/>
              </a:defRPr>
            </a:lvl1pPr>
          </a:lstStyle>
          <a:p>
            <a:r>
              <a:rPr lang="en-US"/>
              <a:t>TITLE</a:t>
            </a:r>
          </a:p>
        </p:txBody>
      </p:sp>
      <p:pic>
        <p:nvPicPr>
          <p:cNvPr id="2" name="Picture 1" descr="A red and black line&#10;&#10;Description automatically generated">
            <a:extLst>
              <a:ext uri="{FF2B5EF4-FFF2-40B4-BE49-F238E27FC236}">
                <a16:creationId xmlns:a16="http://schemas.microsoft.com/office/drawing/2014/main" id="{1CEC5B3C-8AB6-C145-C4ED-0B0501E7C427}"/>
              </a:ext>
            </a:extLst>
          </p:cNvPr>
          <p:cNvPicPr>
            <a:picLocks noChangeAspect="1"/>
          </p:cNvPicPr>
          <p:nvPr userDrawn="1"/>
        </p:nvPicPr>
        <p:blipFill rotWithShape="1">
          <a:blip r:embed="rId2"/>
          <a:srcRect l="38819" b="50000"/>
          <a:stretch/>
        </p:blipFill>
        <p:spPr>
          <a:xfrm flipH="1">
            <a:off x="8292513" y="4279106"/>
            <a:ext cx="4195762" cy="3429000"/>
          </a:xfrm>
          <a:prstGeom prst="rect">
            <a:avLst/>
          </a:prstGeom>
        </p:spPr>
      </p:pic>
    </p:spTree>
    <p:extLst>
      <p:ext uri="{BB962C8B-B14F-4D97-AF65-F5344CB8AC3E}">
        <p14:creationId xmlns:p14="http://schemas.microsoft.com/office/powerpoint/2010/main" val="412826065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22640A-9E1A-41B2-962A-BAA095D3C1D8}"/>
              </a:ext>
            </a:extLst>
          </p:cNvPr>
          <p:cNvPicPr>
            <a:picLocks noChangeAspect="1"/>
          </p:cNvPicPr>
          <p:nvPr/>
        </p:nvPicPr>
        <p:blipFill>
          <a:blip r:embed="rId2"/>
          <a:srcRect/>
          <a:stretch/>
        </p:blipFill>
        <p:spPr>
          <a:xfrm>
            <a:off x="4646613" y="2426836"/>
            <a:ext cx="3007076" cy="3007076"/>
          </a:xfrm>
          <a:prstGeom prst="rect">
            <a:avLst/>
          </a:prstGeom>
        </p:spPr>
      </p:pic>
      <p:pic>
        <p:nvPicPr>
          <p:cNvPr id="13" name="Picture 12">
            <a:extLst>
              <a:ext uri="{FF2B5EF4-FFF2-40B4-BE49-F238E27FC236}">
                <a16:creationId xmlns:a16="http://schemas.microsoft.com/office/drawing/2014/main" id="{593143C3-B460-4F36-BF15-18AC5D841925}"/>
              </a:ext>
            </a:extLst>
          </p:cNvPr>
          <p:cNvPicPr>
            <a:picLocks noChangeAspect="1"/>
          </p:cNvPicPr>
          <p:nvPr/>
        </p:nvPicPr>
        <p:blipFill>
          <a:blip r:embed="rId2"/>
          <a:srcRect/>
          <a:stretch/>
        </p:blipFill>
        <p:spPr>
          <a:xfrm>
            <a:off x="8418513" y="2426836"/>
            <a:ext cx="3007076" cy="3007076"/>
          </a:xfrm>
          <a:prstGeom prst="rect">
            <a:avLst/>
          </a:prstGeom>
        </p:spPr>
      </p:pic>
      <p:sp>
        <p:nvSpPr>
          <p:cNvPr id="15" name="Title 1">
            <a:extLst>
              <a:ext uri="{FF2B5EF4-FFF2-40B4-BE49-F238E27FC236}">
                <a16:creationId xmlns:a16="http://schemas.microsoft.com/office/drawing/2014/main" id="{F0250A74-0121-4BE4-BF2D-8A41454C2F23}"/>
              </a:ext>
            </a:extLst>
          </p:cNvPr>
          <p:cNvSpPr>
            <a:spLocks noGrp="1"/>
          </p:cNvSpPr>
          <p:nvPr>
            <p:ph type="title" hasCustomPrompt="1"/>
          </p:nvPr>
        </p:nvSpPr>
        <p:spPr>
          <a:xfrm>
            <a:off x="1460500" y="285749"/>
            <a:ext cx="9150350" cy="828676"/>
          </a:xfrm>
          <a:noFill/>
        </p:spPr>
        <p:txBody>
          <a:bodyPr lIns="0" tIns="144000" anchor="t" anchorCtr="0">
            <a:noAutofit/>
          </a:bodyPr>
          <a:lstStyle>
            <a:lvl1pPr>
              <a:lnSpc>
                <a:spcPct val="65000"/>
              </a:lnSpc>
              <a:defRPr sz="8000" b="0" i="0">
                <a:solidFill>
                  <a:schemeClr val="accent1"/>
                </a:solidFill>
                <a:latin typeface="Knockout-HTF50-Welterweight" pitchFamily="50" charset="0"/>
              </a:defRPr>
            </a:lvl1pPr>
          </a:lstStyle>
          <a:p>
            <a:r>
              <a:rPr lang="en-US"/>
              <a:t>TITLE</a:t>
            </a:r>
          </a:p>
        </p:txBody>
      </p:sp>
      <p:pic>
        <p:nvPicPr>
          <p:cNvPr id="19" name="Picture 18">
            <a:extLst>
              <a:ext uri="{FF2B5EF4-FFF2-40B4-BE49-F238E27FC236}">
                <a16:creationId xmlns:a16="http://schemas.microsoft.com/office/drawing/2014/main" id="{464136C5-730F-4BD9-A6E9-F1ADF9758FBE}"/>
              </a:ext>
            </a:extLst>
          </p:cNvPr>
          <p:cNvPicPr>
            <a:picLocks noChangeAspect="1"/>
          </p:cNvPicPr>
          <p:nvPr userDrawn="1"/>
        </p:nvPicPr>
        <p:blipFill>
          <a:blip r:embed="rId2"/>
          <a:srcRect/>
          <a:stretch/>
        </p:blipFill>
        <p:spPr>
          <a:xfrm>
            <a:off x="874713" y="2426836"/>
            <a:ext cx="3007076" cy="3007076"/>
          </a:xfrm>
          <a:prstGeom prst="rect">
            <a:avLst/>
          </a:prstGeom>
        </p:spPr>
      </p:pic>
      <p:sp>
        <p:nvSpPr>
          <p:cNvPr id="20" name="Text Placeholder 3">
            <a:extLst>
              <a:ext uri="{FF2B5EF4-FFF2-40B4-BE49-F238E27FC236}">
                <a16:creationId xmlns:a16="http://schemas.microsoft.com/office/drawing/2014/main" id="{C4236756-594C-4108-BDFE-DBEA9B147919}"/>
              </a:ext>
            </a:extLst>
          </p:cNvPr>
          <p:cNvSpPr>
            <a:spLocks noGrp="1"/>
          </p:cNvSpPr>
          <p:nvPr>
            <p:ph type="body" sz="quarter" idx="18"/>
          </p:nvPr>
        </p:nvSpPr>
        <p:spPr>
          <a:xfrm>
            <a:off x="4646613" y="2599244"/>
            <a:ext cx="2853435" cy="2842982"/>
          </a:xfrm>
        </p:spPr>
        <p:txBody>
          <a:bodyPr anchor="ctr">
            <a:normAutofit/>
          </a:bodyPr>
          <a:lstStyle>
            <a:lvl1pPr marL="0" indent="0" algn="ctr">
              <a:buNone/>
              <a:defRPr sz="1600"/>
            </a:lvl1pPr>
          </a:lstStyle>
          <a:p>
            <a:pPr lvl="0"/>
            <a:r>
              <a:rPr lang="en-US"/>
              <a:t>Click to edit Master text styles</a:t>
            </a:r>
          </a:p>
        </p:txBody>
      </p:sp>
      <p:sp>
        <p:nvSpPr>
          <p:cNvPr id="21" name="Text Placeholder 3">
            <a:extLst>
              <a:ext uri="{FF2B5EF4-FFF2-40B4-BE49-F238E27FC236}">
                <a16:creationId xmlns:a16="http://schemas.microsoft.com/office/drawing/2014/main" id="{D9A42716-A6AD-4A7B-A97C-36D55C24EA59}"/>
              </a:ext>
            </a:extLst>
          </p:cNvPr>
          <p:cNvSpPr>
            <a:spLocks noGrp="1"/>
          </p:cNvSpPr>
          <p:nvPr>
            <p:ph type="body" sz="quarter" idx="20"/>
          </p:nvPr>
        </p:nvSpPr>
        <p:spPr>
          <a:xfrm>
            <a:off x="8463852" y="2629257"/>
            <a:ext cx="2853435" cy="2842982"/>
          </a:xfrm>
        </p:spPr>
        <p:txBody>
          <a:bodyPr anchor="ctr">
            <a:normAutofit/>
          </a:bodyPr>
          <a:lstStyle>
            <a:lvl1pPr marL="0" indent="0" algn="ctr">
              <a:buNone/>
              <a:defRPr sz="1600"/>
            </a:lvl1pPr>
          </a:lstStyle>
          <a:p>
            <a:pPr lvl="0"/>
            <a:r>
              <a:rPr lang="en-US"/>
              <a:t>Click to edit Master text styles</a:t>
            </a:r>
          </a:p>
        </p:txBody>
      </p:sp>
      <p:sp>
        <p:nvSpPr>
          <p:cNvPr id="22" name="Text Placeholder 3">
            <a:extLst>
              <a:ext uri="{FF2B5EF4-FFF2-40B4-BE49-F238E27FC236}">
                <a16:creationId xmlns:a16="http://schemas.microsoft.com/office/drawing/2014/main" id="{E74FF41D-4EFC-4A73-9A4D-5761E76B1126}"/>
              </a:ext>
            </a:extLst>
          </p:cNvPr>
          <p:cNvSpPr>
            <a:spLocks noGrp="1"/>
          </p:cNvSpPr>
          <p:nvPr>
            <p:ph type="body" sz="quarter" idx="21"/>
          </p:nvPr>
        </p:nvSpPr>
        <p:spPr>
          <a:xfrm>
            <a:off x="992917" y="2667583"/>
            <a:ext cx="2853435" cy="2842982"/>
          </a:xfrm>
        </p:spPr>
        <p:txBody>
          <a:bodyPr anchor="ct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39747410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9E4A479-5F36-425D-9CFB-90B50A65BC0D}"/>
              </a:ext>
            </a:extLst>
          </p:cNvPr>
          <p:cNvSpPr/>
          <p:nvPr userDrawn="1"/>
        </p:nvSpPr>
        <p:spPr>
          <a:xfrm>
            <a:off x="0" y="-1"/>
            <a:ext cx="12192000" cy="68580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9D9E3E-A153-E142-A590-75A46CD46E12}"/>
              </a:ext>
            </a:extLst>
          </p:cNvPr>
          <p:cNvSpPr>
            <a:spLocks noGrp="1"/>
          </p:cNvSpPr>
          <p:nvPr>
            <p:ph type="title" hasCustomPrompt="1"/>
          </p:nvPr>
        </p:nvSpPr>
        <p:spPr>
          <a:xfrm>
            <a:off x="222250" y="2007397"/>
            <a:ext cx="6588125" cy="4392612"/>
          </a:xfrm>
          <a:noFill/>
        </p:spPr>
        <p:txBody>
          <a:bodyPr lIns="0" tIns="144000" anchor="t" anchorCtr="0">
            <a:normAutofit/>
          </a:bodyPr>
          <a:lstStyle>
            <a:lvl1pPr>
              <a:lnSpc>
                <a:spcPct val="65000"/>
              </a:lnSpc>
              <a:defRPr sz="8000" b="0" i="0">
                <a:solidFill>
                  <a:schemeClr val="bg1"/>
                </a:solidFill>
                <a:latin typeface="Knockout HTF50-Welterweight" pitchFamily="50" charset="0"/>
              </a:defRPr>
            </a:lvl1pPr>
          </a:lstStyle>
          <a:p>
            <a:r>
              <a:rPr lang="en-US"/>
              <a:t>IS UNIVERSITY</a:t>
            </a:r>
            <a:br>
              <a:rPr lang="en-US"/>
            </a:br>
            <a:r>
              <a:rPr lang="en-US"/>
              <a:t>WORTHWHILE?</a:t>
            </a:r>
          </a:p>
        </p:txBody>
      </p:sp>
      <p:pic>
        <p:nvPicPr>
          <p:cNvPr id="11" name="Picture 10">
            <a:extLst>
              <a:ext uri="{FF2B5EF4-FFF2-40B4-BE49-F238E27FC236}">
                <a16:creationId xmlns:a16="http://schemas.microsoft.com/office/drawing/2014/main" id="{B1C2226C-4579-0A4F-8F9E-4590FCB19A75}"/>
              </a:ext>
            </a:extLst>
          </p:cNvPr>
          <p:cNvPicPr>
            <a:picLocks noChangeAspect="1"/>
          </p:cNvPicPr>
          <p:nvPr/>
        </p:nvPicPr>
        <p:blipFill>
          <a:blip r:embed="rId3"/>
          <a:stretch>
            <a:fillRect/>
          </a:stretch>
        </p:blipFill>
        <p:spPr>
          <a:xfrm>
            <a:off x="-1" y="-1"/>
            <a:ext cx="1235076" cy="1235076"/>
          </a:xfrm>
          <a:prstGeom prst="rect">
            <a:avLst/>
          </a:prstGeom>
        </p:spPr>
      </p:pic>
    </p:spTree>
    <p:extLst>
      <p:ext uri="{BB962C8B-B14F-4D97-AF65-F5344CB8AC3E}">
        <p14:creationId xmlns:p14="http://schemas.microsoft.com/office/powerpoint/2010/main" val="378434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bg1"/>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23887" y="1825624"/>
            <a:ext cx="3664334" cy="4411663"/>
          </a:xfrm>
          <a:noFill/>
        </p:spPr>
        <p:txBody>
          <a:bodyPr lIns="0"/>
          <a:lstStyle>
            <a:lvl1pPr marL="9525" indent="0">
              <a:lnSpc>
                <a:spcPts val="1200"/>
              </a:lnSpc>
              <a:buNone/>
              <a:tabLst/>
              <a:defRPr sz="1600" b="1">
                <a:solidFill>
                  <a:schemeClr val="bg1"/>
                </a:solidFill>
              </a:defRPr>
            </a:lvl1pPr>
            <a:lvl2pPr marL="9525" indent="0">
              <a:lnSpc>
                <a:spcPts val="1200"/>
              </a:lnSpc>
              <a:buNone/>
              <a:tabLst/>
              <a:defRPr sz="1600">
                <a:solidFill>
                  <a:schemeClr val="bg1"/>
                </a:solidFill>
              </a:defRPr>
            </a:lvl2pPr>
            <a:lvl3pPr marL="9525" indent="0">
              <a:lnSpc>
                <a:spcPts val="1200"/>
              </a:lnSpc>
              <a:buNone/>
              <a:tabLst/>
              <a:defRPr sz="1600">
                <a:solidFill>
                  <a:schemeClr val="bg1"/>
                </a:solidFill>
              </a:defRPr>
            </a:lvl3pPr>
            <a:lvl4pPr marL="9525" indent="0">
              <a:lnSpc>
                <a:spcPts val="1200"/>
              </a:lnSpc>
              <a:buNone/>
              <a:tabLst/>
              <a:defRPr sz="1600">
                <a:solidFill>
                  <a:schemeClr val="bg1"/>
                </a:solidFill>
              </a:defRPr>
            </a:lvl4pPr>
            <a:lvl5pPr marL="9525" indent="0">
              <a:lnSpc>
                <a:spcPts val="1200"/>
              </a:lnSpc>
              <a:buNone/>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5676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9792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3_Title Slide">
    <p:bg>
      <p:bgPr>
        <a:solidFill>
          <a:schemeClr val="bg1"/>
        </a:solid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C90DA8CE-37B8-4A45-A122-A9124B6DBAB5}"/>
              </a:ext>
            </a:extLst>
          </p:cNvPr>
          <p:cNvSpPr>
            <a:spLocks noGrp="1"/>
          </p:cNvSpPr>
          <p:nvPr>
            <p:ph type="body" sz="quarter" idx="17"/>
          </p:nvPr>
        </p:nvSpPr>
        <p:spPr>
          <a:xfrm>
            <a:off x="869003" y="1542922"/>
            <a:ext cx="3059112" cy="4392613"/>
          </a:xfrm>
        </p:spPr>
        <p:txBody>
          <a:bodyPr lIns="0">
            <a:noAutofit/>
          </a:bodyPr>
          <a:lstStyle>
            <a:lvl1pPr marL="14288" indent="0" algn="l">
              <a:lnSpc>
                <a:spcPct val="100000"/>
              </a:lnSpc>
              <a:buNone/>
              <a:tabLst/>
              <a:defRPr sz="1400" b="0" i="0">
                <a:solidFill>
                  <a:schemeClr val="tx2"/>
                </a:solidFill>
                <a:latin typeface="Myriad Pro" panose="020B0503030403020204" pitchFamily="34" charset="0"/>
              </a:defRPr>
            </a:lvl1pPr>
            <a:lvl2pPr marL="14288" indent="0" algn="l">
              <a:lnSpc>
                <a:spcPct val="100000"/>
              </a:lnSpc>
              <a:buNone/>
              <a:tabLst/>
              <a:defRPr sz="1400" b="0" i="0">
                <a:solidFill>
                  <a:schemeClr val="tx2"/>
                </a:solidFill>
                <a:latin typeface="Myriad Pro" panose="020B0503030403020204" pitchFamily="34" charset="0"/>
              </a:defRPr>
            </a:lvl2pPr>
            <a:lvl3pPr marL="14288" indent="0" algn="l">
              <a:lnSpc>
                <a:spcPct val="100000"/>
              </a:lnSpc>
              <a:buNone/>
              <a:tabLst/>
              <a:defRPr sz="1400" b="0" i="0">
                <a:solidFill>
                  <a:schemeClr val="tx2"/>
                </a:solidFill>
                <a:latin typeface="Myriad Pro" panose="020B0503030403020204" pitchFamily="34" charset="0"/>
              </a:defRPr>
            </a:lvl3pPr>
            <a:lvl4pPr marL="14288" indent="0" algn="l">
              <a:lnSpc>
                <a:spcPct val="100000"/>
              </a:lnSpc>
              <a:buNone/>
              <a:tabLst/>
              <a:defRPr sz="1400" b="0" i="0">
                <a:solidFill>
                  <a:schemeClr val="tx2"/>
                </a:solidFill>
                <a:latin typeface="Myriad Pro" panose="020B0503030403020204" pitchFamily="34" charset="0"/>
              </a:defRPr>
            </a:lvl4pPr>
            <a:lvl5pPr marL="14288" indent="0" algn="l">
              <a:lnSpc>
                <a:spcPct val="100000"/>
              </a:lnSpc>
              <a:buNone/>
              <a:tabLst/>
              <a:defRPr sz="1400" b="0" i="0">
                <a:solidFill>
                  <a:schemeClr val="tx2"/>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225866"/>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8000" b="0" i="0">
                <a:solidFill>
                  <a:schemeClr val="tx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53903190-649F-FC3C-43A7-B40D6C6F5165}"/>
              </a:ext>
            </a:extLst>
          </p:cNvPr>
          <p:cNvPicPr>
            <a:picLocks noChangeAspect="1"/>
          </p:cNvPicPr>
          <p:nvPr userDrawn="1"/>
        </p:nvPicPr>
        <p:blipFill rotWithShape="1">
          <a:blip r:embed="rId2"/>
          <a:srcRect l="38819" b="50000"/>
          <a:stretch/>
        </p:blipFill>
        <p:spPr>
          <a:xfrm rot="16200000" flipH="1">
            <a:off x="8379619" y="383381"/>
            <a:ext cx="4195762" cy="3429000"/>
          </a:xfrm>
          <a:prstGeom prst="rect">
            <a:avLst/>
          </a:prstGeom>
        </p:spPr>
      </p:pic>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23887" y="4876800"/>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049710"/>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Treforest Aerial Tour 2018 - no titles">
            <a:hlinkClick r:id="" action="ppaction://media"/>
            <a:extLst>
              <a:ext uri="{FF2B5EF4-FFF2-40B4-BE49-F238E27FC236}">
                <a16:creationId xmlns:a16="http://schemas.microsoft.com/office/drawing/2014/main" id="{C29FB69B-DA69-E852-E12B-B03252541E2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2187262" y="-4"/>
            <a:ext cx="12192000" cy="6858000"/>
          </a:xfrm>
          <a:prstGeom prst="rect">
            <a:avLst/>
          </a:prstGeom>
        </p:spPr>
      </p:pic>
      <p:sp>
        <p:nvSpPr>
          <p:cNvPr id="6" name="Freeform: Shape 5">
            <a:extLst>
              <a:ext uri="{FF2B5EF4-FFF2-40B4-BE49-F238E27FC236}">
                <a16:creationId xmlns:a16="http://schemas.microsoft.com/office/drawing/2014/main" id="{3F26F029-1C29-EA0F-5CB8-0FCDFE1B19E9}"/>
              </a:ext>
            </a:extLst>
          </p:cNvPr>
          <p:cNvSpPr/>
          <p:nvPr userDrawn="1"/>
        </p:nvSpPr>
        <p:spPr>
          <a:xfrm>
            <a:off x="15845" y="-4"/>
            <a:ext cx="12176155"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2" name="Title 1">
            <a:extLst>
              <a:ext uri="{FF2B5EF4-FFF2-40B4-BE49-F238E27FC236}">
                <a16:creationId xmlns:a16="http://schemas.microsoft.com/office/drawing/2014/main" id="{BFF55088-2835-0F42-844A-3225784DB127}"/>
              </a:ext>
            </a:extLst>
          </p:cNvPr>
          <p:cNvSpPr>
            <a:spLocks noGrp="1"/>
          </p:cNvSpPr>
          <p:nvPr>
            <p:ph type="ctrTitle" hasCustomPrompt="1"/>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a:t>
            </a:r>
            <a:br>
              <a:rPr lang="en-US"/>
            </a:br>
            <a:r>
              <a:rPr lang="en-US"/>
              <a:t>Master title style</a:t>
            </a:r>
          </a:p>
        </p:txBody>
      </p:sp>
      <p:sp>
        <p:nvSpPr>
          <p:cNvPr id="9" name="Content Placeholder 2">
            <a:extLst>
              <a:ext uri="{FF2B5EF4-FFF2-40B4-BE49-F238E27FC236}">
                <a16:creationId xmlns:a16="http://schemas.microsoft.com/office/drawing/2014/main" id="{9206B252-6121-B344-96E6-3B6F2ED73059}"/>
              </a:ext>
            </a:extLst>
          </p:cNvPr>
          <p:cNvSpPr>
            <a:spLocks noGrp="1"/>
          </p:cNvSpPr>
          <p:nvPr>
            <p:ph idx="1"/>
          </p:nvPr>
        </p:nvSpPr>
        <p:spPr>
          <a:xfrm>
            <a:off x="605631" y="4592634"/>
            <a:ext cx="9180513" cy="1360487"/>
          </a:xfrm>
          <a:noFill/>
        </p:spPr>
        <p:txBody>
          <a:bodyPr lIns="0"/>
          <a:lstStyle>
            <a:lvl1pPr>
              <a:lnSpc>
                <a:spcPts val="1200"/>
              </a:lnSpc>
              <a:buNone/>
              <a:defRPr sz="1600" b="1">
                <a:solidFill>
                  <a:schemeClr val="tx1"/>
                </a:solidFill>
              </a:defRPr>
            </a:lvl1pPr>
            <a:lvl2pPr marL="685800" indent="-676275">
              <a:lnSpc>
                <a:spcPts val="1200"/>
              </a:lnSpc>
              <a:buNone/>
              <a:tabLst/>
              <a:defRPr sz="1600">
                <a:solidFill>
                  <a:schemeClr val="tx1"/>
                </a:solidFill>
              </a:defRPr>
            </a:lvl2pPr>
            <a:lvl3pPr marL="685800" indent="-676275">
              <a:lnSpc>
                <a:spcPts val="1200"/>
              </a:lnSpc>
              <a:buNone/>
              <a:tabLst/>
              <a:defRPr sz="1600">
                <a:solidFill>
                  <a:schemeClr val="tx1"/>
                </a:solidFill>
              </a:defRPr>
            </a:lvl3pPr>
            <a:lvl4pPr marL="685800" indent="-676275">
              <a:lnSpc>
                <a:spcPts val="1200"/>
              </a:lnSpc>
              <a:buNone/>
              <a:tabLst/>
              <a:defRPr sz="1600">
                <a:solidFill>
                  <a:schemeClr val="tx1"/>
                </a:solidFill>
              </a:defRPr>
            </a:lvl4pPr>
            <a:lvl5pPr marL="685800" indent="-676275">
              <a:lnSpc>
                <a:spcPts val="1200"/>
              </a:lnSpc>
              <a:buNone/>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square with white text&#10;&#10;Description automatically generated">
            <a:extLst>
              <a:ext uri="{FF2B5EF4-FFF2-40B4-BE49-F238E27FC236}">
                <a16:creationId xmlns:a16="http://schemas.microsoft.com/office/drawing/2014/main" id="{4CDCA2E5-FA2A-04E1-F0FF-9F2F55B0F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10512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7F6F7-3841-41D4-BA9F-25A1E732F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6" b="6953"/>
          <a:stretch/>
        </p:blipFill>
        <p:spPr>
          <a:xfrm>
            <a:off x="-1" y="-1"/>
            <a:ext cx="12192000" cy="6858000"/>
          </a:xfrm>
          <a:prstGeom prst="rect">
            <a:avLst/>
          </a:prstGeom>
        </p:spPr>
      </p:pic>
      <p:sp>
        <p:nvSpPr>
          <p:cNvPr id="6" name="Title 1">
            <a:extLst>
              <a:ext uri="{FF2B5EF4-FFF2-40B4-BE49-F238E27FC236}">
                <a16:creationId xmlns:a16="http://schemas.microsoft.com/office/drawing/2014/main" id="{3C011496-3AB1-4AC6-890B-085C0FB204DE}"/>
              </a:ext>
            </a:extLst>
          </p:cNvPr>
          <p:cNvSpPr txBox="1">
            <a:spLocks/>
          </p:cNvSpPr>
          <p:nvPr userDrawn="1"/>
        </p:nvSpPr>
        <p:spPr>
          <a:xfrm>
            <a:off x="623888" y="1844675"/>
            <a:ext cx="9144000" cy="2387600"/>
          </a:xfrm>
          <a:prstGeom prst="rect">
            <a:avLst/>
          </a:prstGeom>
        </p:spPr>
        <p:txBody>
          <a:bodyPr vert="horz" lIns="0" tIns="144000" rIns="91440" bIns="45720" rtlCol="0" anchor="t" anchorCtr="0">
            <a:noAutofit/>
          </a:bodyPr>
          <a:lstStyle>
            <a:lvl1pPr algn="l" defTabSz="914400" rtl="0" eaLnBrk="1" latinLnBrk="0" hangingPunct="1">
              <a:lnSpc>
                <a:spcPct val="65000"/>
              </a:lnSpc>
              <a:spcBef>
                <a:spcPct val="0"/>
              </a:spcBef>
              <a:buNone/>
              <a:defRPr sz="11200" b="0" i="0" kern="1200">
                <a:solidFill>
                  <a:schemeClr val="bg1"/>
                </a:solidFill>
                <a:latin typeface="Knockout-HTF90-UltmtWelterwt" pitchFamily="2" charset="0"/>
                <a:ea typeface="+mj-ea"/>
                <a:cs typeface="+mj-cs"/>
              </a:defRPr>
            </a:lvl1pPr>
          </a:lstStyle>
          <a:p>
            <a:r>
              <a:rPr lang="en-US">
                <a:solidFill>
                  <a:schemeClr val="tx1"/>
                </a:solidFill>
              </a:rPr>
              <a:t>Click to edit Master title style</a:t>
            </a:r>
          </a:p>
        </p:txBody>
      </p:sp>
      <p:pic>
        <p:nvPicPr>
          <p:cNvPr id="2" name="Picture 1" descr="A red square with white text&#10;&#10;Description automatically generated">
            <a:extLst>
              <a:ext uri="{FF2B5EF4-FFF2-40B4-BE49-F238E27FC236}">
                <a16:creationId xmlns:a16="http://schemas.microsoft.com/office/drawing/2014/main" id="{DA1C43E8-0A5E-FD2D-1E5B-70F8363F9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Tree>
    <p:extLst>
      <p:ext uri="{BB962C8B-B14F-4D97-AF65-F5344CB8AC3E}">
        <p14:creationId xmlns:p14="http://schemas.microsoft.com/office/powerpoint/2010/main" val="449906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9144000"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Tree>
    <p:extLst>
      <p:ext uri="{BB962C8B-B14F-4D97-AF65-F5344CB8AC3E}">
        <p14:creationId xmlns:p14="http://schemas.microsoft.com/office/powerpoint/2010/main" val="3817394364"/>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088-2835-0F42-844A-3225784DB127}"/>
              </a:ext>
            </a:extLst>
          </p:cNvPr>
          <p:cNvSpPr>
            <a:spLocks noGrp="1"/>
          </p:cNvSpPr>
          <p:nvPr>
            <p:ph type="ctrTitle"/>
          </p:nvPr>
        </p:nvSpPr>
        <p:spPr>
          <a:xfrm>
            <a:off x="623887" y="1520825"/>
            <a:ext cx="5634038" cy="2387600"/>
          </a:xfrm>
        </p:spPr>
        <p:txBody>
          <a:bodyPr lIns="0" tIns="144000" anchor="t" anchorCtr="0">
            <a:noAutofit/>
          </a:bodyPr>
          <a:lstStyle>
            <a:lvl1pPr algn="l">
              <a:lnSpc>
                <a:spcPct val="65000"/>
              </a:lnSpc>
              <a:defRPr sz="8800" b="0" i="0">
                <a:solidFill>
                  <a:schemeClr val="accent1"/>
                </a:solidFill>
                <a:latin typeface="Knockout-HTF90-UltmtWelterwt" pitchFamily="2" charset="0"/>
              </a:defRPr>
            </a:lvl1pPr>
          </a:lstStyle>
          <a:p>
            <a:r>
              <a:rPr lang="en-US"/>
              <a:t>Click to edit Master title style</a:t>
            </a:r>
          </a:p>
        </p:txBody>
      </p:sp>
      <p:pic>
        <p:nvPicPr>
          <p:cNvPr id="3" name="Picture 2" descr="A red and black line&#10;&#10;Description automatically generated">
            <a:extLst>
              <a:ext uri="{FF2B5EF4-FFF2-40B4-BE49-F238E27FC236}">
                <a16:creationId xmlns:a16="http://schemas.microsoft.com/office/drawing/2014/main" id="{7DF3155B-1F80-91B1-C96D-3CB2C6834881}"/>
              </a:ext>
            </a:extLst>
          </p:cNvPr>
          <p:cNvPicPr>
            <a:picLocks noChangeAspect="1"/>
          </p:cNvPicPr>
          <p:nvPr userDrawn="1"/>
        </p:nvPicPr>
        <p:blipFill rotWithShape="1">
          <a:blip r:embed="rId2"/>
          <a:srcRect l="38819" b="68470"/>
          <a:stretch/>
        </p:blipFill>
        <p:spPr>
          <a:xfrm>
            <a:off x="0" y="4695684"/>
            <a:ext cx="4195762" cy="2162316"/>
          </a:xfrm>
          <a:prstGeom prst="rect">
            <a:avLst/>
          </a:prstGeom>
        </p:spPr>
      </p:pic>
      <p:sp>
        <p:nvSpPr>
          <p:cNvPr id="4" name="Rectangle 3">
            <a:extLst>
              <a:ext uri="{FF2B5EF4-FFF2-40B4-BE49-F238E27FC236}">
                <a16:creationId xmlns:a16="http://schemas.microsoft.com/office/drawing/2014/main" id="{C3D57C83-90B4-8E02-D433-B5B22502340C}"/>
              </a:ext>
            </a:extLst>
          </p:cNvPr>
          <p:cNvSpPr/>
          <p:nvPr userDrawn="1"/>
        </p:nvSpPr>
        <p:spPr>
          <a:xfrm>
            <a:off x="7038974" y="0"/>
            <a:ext cx="515302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501979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20561-067A-06BE-2BBB-E03B47D139D5}"/>
              </a:ext>
            </a:extLst>
          </p:cNvPr>
          <p:cNvSpPr/>
          <p:nvPr userDrawn="1"/>
        </p:nvSpPr>
        <p:spPr>
          <a:xfrm>
            <a:off x="6096000" y="0"/>
            <a:ext cx="60959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79BB5F06-90C5-D34B-B079-577AE5787534}"/>
              </a:ext>
            </a:extLst>
          </p:cNvPr>
          <p:cNvSpPr>
            <a:spLocks noGrp="1"/>
          </p:cNvSpPr>
          <p:nvPr>
            <p:ph idx="1"/>
          </p:nvPr>
        </p:nvSpPr>
        <p:spPr>
          <a:xfrm>
            <a:off x="309562"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1FEAA79-6C3A-D25A-2D6B-C326AD167E1F}"/>
              </a:ext>
            </a:extLst>
          </p:cNvPr>
          <p:cNvSpPr>
            <a:spLocks noGrp="1"/>
          </p:cNvSpPr>
          <p:nvPr>
            <p:ph idx="10"/>
          </p:nvPr>
        </p:nvSpPr>
        <p:spPr>
          <a:xfrm>
            <a:off x="6219827" y="1400175"/>
            <a:ext cx="5662613" cy="4827587"/>
          </a:xfrm>
          <a:noFill/>
        </p:spPr>
        <p:txBody>
          <a:bodyPr lIns="0"/>
          <a:lstStyle>
            <a:lvl1pPr>
              <a:lnSpc>
                <a:spcPts val="1200"/>
              </a:lnSpc>
              <a:buNone/>
              <a:defRPr sz="1600" b="1">
                <a:solidFill>
                  <a:schemeClr val="tx2"/>
                </a:solidFill>
              </a:defRPr>
            </a:lvl1pPr>
            <a:lvl2pPr marL="685800" indent="-676275">
              <a:lnSpc>
                <a:spcPts val="1200"/>
              </a:lnSpc>
              <a:buNone/>
              <a:tabLst/>
              <a:defRPr sz="1600">
                <a:solidFill>
                  <a:schemeClr val="tx2"/>
                </a:solidFill>
              </a:defRPr>
            </a:lvl2pPr>
            <a:lvl3pPr marL="685800" indent="-676275">
              <a:lnSpc>
                <a:spcPts val="1200"/>
              </a:lnSpc>
              <a:buNone/>
              <a:tabLst/>
              <a:defRPr sz="1600">
                <a:solidFill>
                  <a:schemeClr val="tx2"/>
                </a:solidFill>
              </a:defRPr>
            </a:lvl3pPr>
            <a:lvl4pPr marL="685800" indent="-676275">
              <a:lnSpc>
                <a:spcPts val="1200"/>
              </a:lnSpc>
              <a:buNone/>
              <a:tabLst/>
              <a:defRPr sz="1600">
                <a:solidFill>
                  <a:schemeClr val="tx2"/>
                </a:solidFill>
              </a:defRPr>
            </a:lvl4pPr>
            <a:lvl5pPr marL="685800" indent="-676275">
              <a:lnSpc>
                <a:spcPts val="1200"/>
              </a:lnSpc>
              <a:buNone/>
              <a:tabLs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954391"/>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AF2D4A-1340-9919-C973-365E398D1BBA}"/>
              </a:ext>
            </a:extLst>
          </p:cNvPr>
          <p:cNvSpPr>
            <a:spLocks noGrp="1"/>
          </p:cNvSpPr>
          <p:nvPr>
            <p:ph type="ctrTitle"/>
          </p:nvPr>
        </p:nvSpPr>
        <p:spPr>
          <a:xfrm>
            <a:off x="623888" y="1844675"/>
            <a:ext cx="9144000" cy="2387600"/>
          </a:xfrm>
        </p:spPr>
        <p:txBody>
          <a:bodyPr lIns="0" tIns="144000" anchor="t" anchorCtr="0">
            <a:noAutofit/>
          </a:bodyPr>
          <a:lstStyle>
            <a:lvl1pPr algn="l">
              <a:lnSpc>
                <a:spcPct val="65000"/>
              </a:lnSpc>
              <a:defRPr sz="6000" b="0" i="0">
                <a:solidFill>
                  <a:schemeClr val="tx1"/>
                </a:solidFill>
                <a:latin typeface="Knockout-HTF90-UltmtWelterwt" pitchFamily="2" charset="0"/>
              </a:defRPr>
            </a:lvl1pPr>
          </a:lstStyle>
          <a:p>
            <a:r>
              <a:rPr lang="en-US"/>
              <a:t>Click to edit Master title style</a:t>
            </a:r>
          </a:p>
        </p:txBody>
      </p:sp>
    </p:spTree>
    <p:extLst>
      <p:ext uri="{BB962C8B-B14F-4D97-AF65-F5344CB8AC3E}">
        <p14:creationId xmlns:p14="http://schemas.microsoft.com/office/powerpoint/2010/main" val="4665089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9E3E-A153-E142-A590-75A46CD46E12}"/>
              </a:ext>
            </a:extLst>
          </p:cNvPr>
          <p:cNvSpPr>
            <a:spLocks noGrp="1"/>
          </p:cNvSpPr>
          <p:nvPr>
            <p:ph type="title"/>
          </p:nvPr>
        </p:nvSpPr>
        <p:spPr>
          <a:xfrm>
            <a:off x="4908550" y="1844675"/>
            <a:ext cx="6659563" cy="4392612"/>
          </a:xfrm>
          <a:noFill/>
        </p:spPr>
        <p:txBody>
          <a:bodyPr lIns="0" tIns="144000" anchor="t" anchorCtr="0"/>
          <a:lstStyle>
            <a:lvl1pPr>
              <a:lnSpc>
                <a:spcPct val="65000"/>
              </a:lnSpc>
              <a:defRPr sz="11200" b="0" i="0">
                <a:solidFill>
                  <a:schemeClr val="accent4"/>
                </a:solidFill>
                <a:latin typeface="Knockout-HTF90-UltmtWelterwt"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F49DFD-2078-C64A-8E92-10AFEAF3DFDE}"/>
              </a:ext>
            </a:extLst>
          </p:cNvPr>
          <p:cNvSpPr>
            <a:spLocks noGrp="1"/>
          </p:cNvSpPr>
          <p:nvPr>
            <p:ph idx="1"/>
          </p:nvPr>
        </p:nvSpPr>
        <p:spPr>
          <a:xfrm>
            <a:off x="630000" y="1854000"/>
            <a:ext cx="3664334" cy="4411663"/>
          </a:xfrm>
          <a:noFill/>
        </p:spPr>
        <p:txBody>
          <a:bodyPr lIns="0">
            <a:noAutofit/>
          </a:bodyPr>
          <a:lstStyle>
            <a:lvl1pPr marL="9525" indent="0">
              <a:lnSpc>
                <a:spcPts val="1200"/>
              </a:lnSpc>
              <a:buNone/>
              <a:tabLst/>
              <a:defRPr sz="1600" b="1">
                <a:solidFill>
                  <a:schemeClr val="accent4"/>
                </a:solidFill>
              </a:defRPr>
            </a:lvl1pPr>
            <a:lvl2pPr marL="9525" indent="0">
              <a:lnSpc>
                <a:spcPts val="1200"/>
              </a:lnSpc>
              <a:buNone/>
              <a:tabLst/>
              <a:defRPr sz="1600">
                <a:solidFill>
                  <a:schemeClr val="accent4"/>
                </a:solidFill>
              </a:defRPr>
            </a:lvl2pPr>
            <a:lvl3pPr marL="9525" indent="0">
              <a:lnSpc>
                <a:spcPts val="1200"/>
              </a:lnSpc>
              <a:buNone/>
              <a:tabLst/>
              <a:defRPr sz="1600">
                <a:solidFill>
                  <a:schemeClr val="accent4"/>
                </a:solidFill>
              </a:defRPr>
            </a:lvl3pPr>
            <a:lvl4pPr marL="9525" indent="0">
              <a:lnSpc>
                <a:spcPts val="1200"/>
              </a:lnSpc>
              <a:buNone/>
              <a:tabLst/>
              <a:defRPr sz="1600">
                <a:solidFill>
                  <a:schemeClr val="accent4"/>
                </a:solidFill>
              </a:defRPr>
            </a:lvl4pPr>
            <a:lvl5pPr marL="9525" indent="0">
              <a:lnSpc>
                <a:spcPts val="1200"/>
              </a:lnSpc>
              <a:buNone/>
              <a:tabLs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0033A-AFA6-3548-A815-47666271C5C8}"/>
              </a:ext>
            </a:extLst>
          </p:cNvPr>
          <p:cNvSpPr>
            <a:spLocks noGrp="1"/>
          </p:cNvSpPr>
          <p:nvPr>
            <p:ph type="dt" sz="half" idx="10"/>
          </p:nvPr>
        </p:nvSpPr>
        <p:spPr>
          <a:xfrm>
            <a:off x="838200" y="6356350"/>
            <a:ext cx="2743200" cy="365125"/>
          </a:xfrm>
          <a:prstGeom prst="rect">
            <a:avLst/>
          </a:prstGeom>
        </p:spPr>
        <p:txBody>
          <a:bodyPr/>
          <a:lstStyle/>
          <a:p>
            <a:fld id="{CEA7E6DE-C76C-4291-82CD-D355CA0EB346}" type="datetimeFigureOut">
              <a:rPr lang="en-GB" smtClean="0"/>
              <a:t>04/06/2025</a:t>
            </a:fld>
            <a:endParaRPr lang="en-GB"/>
          </a:p>
        </p:txBody>
      </p:sp>
      <p:sp>
        <p:nvSpPr>
          <p:cNvPr id="5" name="Footer Placeholder 4">
            <a:extLst>
              <a:ext uri="{FF2B5EF4-FFF2-40B4-BE49-F238E27FC236}">
                <a16:creationId xmlns:a16="http://schemas.microsoft.com/office/drawing/2014/main" id="{B4F067BF-4F5C-2748-95DB-8577A67823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7837029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33.xml"/><Relationship Id="rId18" Type="http://schemas.openxmlformats.org/officeDocument/2006/relationships/slideLayout" Target="../slideLayouts/slideLayout438.xml"/><Relationship Id="rId26" Type="http://schemas.openxmlformats.org/officeDocument/2006/relationships/slideLayout" Target="../slideLayouts/slideLayout446.xml"/><Relationship Id="rId39" Type="http://schemas.openxmlformats.org/officeDocument/2006/relationships/slideLayout" Target="../slideLayouts/slideLayout459.xml"/><Relationship Id="rId21" Type="http://schemas.openxmlformats.org/officeDocument/2006/relationships/slideLayout" Target="../slideLayouts/slideLayout441.xml"/><Relationship Id="rId34" Type="http://schemas.openxmlformats.org/officeDocument/2006/relationships/slideLayout" Target="../slideLayouts/slideLayout454.xml"/><Relationship Id="rId42" Type="http://schemas.openxmlformats.org/officeDocument/2006/relationships/slideLayout" Target="../slideLayouts/slideLayout462.xml"/><Relationship Id="rId47" Type="http://schemas.openxmlformats.org/officeDocument/2006/relationships/theme" Target="../theme/theme10.xml"/><Relationship Id="rId7" Type="http://schemas.openxmlformats.org/officeDocument/2006/relationships/slideLayout" Target="../slideLayouts/slideLayout427.xml"/><Relationship Id="rId2" Type="http://schemas.openxmlformats.org/officeDocument/2006/relationships/slideLayout" Target="../slideLayouts/slideLayout422.xml"/><Relationship Id="rId16" Type="http://schemas.openxmlformats.org/officeDocument/2006/relationships/slideLayout" Target="../slideLayouts/slideLayout436.xml"/><Relationship Id="rId29" Type="http://schemas.openxmlformats.org/officeDocument/2006/relationships/slideLayout" Target="../slideLayouts/slideLayout449.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24" Type="http://schemas.openxmlformats.org/officeDocument/2006/relationships/slideLayout" Target="../slideLayouts/slideLayout444.xml"/><Relationship Id="rId32" Type="http://schemas.openxmlformats.org/officeDocument/2006/relationships/slideLayout" Target="../slideLayouts/slideLayout452.xml"/><Relationship Id="rId37" Type="http://schemas.openxmlformats.org/officeDocument/2006/relationships/slideLayout" Target="../slideLayouts/slideLayout457.xml"/><Relationship Id="rId40" Type="http://schemas.openxmlformats.org/officeDocument/2006/relationships/slideLayout" Target="../slideLayouts/slideLayout460.xml"/><Relationship Id="rId45" Type="http://schemas.openxmlformats.org/officeDocument/2006/relationships/slideLayout" Target="../slideLayouts/slideLayout465.xml"/><Relationship Id="rId5" Type="http://schemas.openxmlformats.org/officeDocument/2006/relationships/slideLayout" Target="../slideLayouts/slideLayout425.xml"/><Relationship Id="rId15" Type="http://schemas.openxmlformats.org/officeDocument/2006/relationships/slideLayout" Target="../slideLayouts/slideLayout435.xml"/><Relationship Id="rId23" Type="http://schemas.openxmlformats.org/officeDocument/2006/relationships/slideLayout" Target="../slideLayouts/slideLayout443.xml"/><Relationship Id="rId28" Type="http://schemas.openxmlformats.org/officeDocument/2006/relationships/slideLayout" Target="../slideLayouts/slideLayout448.xml"/><Relationship Id="rId36" Type="http://schemas.openxmlformats.org/officeDocument/2006/relationships/slideLayout" Target="../slideLayouts/slideLayout456.xml"/><Relationship Id="rId10" Type="http://schemas.openxmlformats.org/officeDocument/2006/relationships/slideLayout" Target="../slideLayouts/slideLayout430.xml"/><Relationship Id="rId19" Type="http://schemas.openxmlformats.org/officeDocument/2006/relationships/slideLayout" Target="../slideLayouts/slideLayout439.xml"/><Relationship Id="rId31" Type="http://schemas.openxmlformats.org/officeDocument/2006/relationships/slideLayout" Target="../slideLayouts/slideLayout451.xml"/><Relationship Id="rId44" Type="http://schemas.openxmlformats.org/officeDocument/2006/relationships/slideLayout" Target="../slideLayouts/slideLayout464.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slideLayout" Target="../slideLayouts/slideLayout434.xml"/><Relationship Id="rId22" Type="http://schemas.openxmlformats.org/officeDocument/2006/relationships/slideLayout" Target="../slideLayouts/slideLayout442.xml"/><Relationship Id="rId27" Type="http://schemas.openxmlformats.org/officeDocument/2006/relationships/slideLayout" Target="../slideLayouts/slideLayout447.xml"/><Relationship Id="rId30" Type="http://schemas.openxmlformats.org/officeDocument/2006/relationships/slideLayout" Target="../slideLayouts/slideLayout450.xml"/><Relationship Id="rId35" Type="http://schemas.openxmlformats.org/officeDocument/2006/relationships/slideLayout" Target="../slideLayouts/slideLayout455.xml"/><Relationship Id="rId43" Type="http://schemas.openxmlformats.org/officeDocument/2006/relationships/slideLayout" Target="../slideLayouts/slideLayout463.xml"/><Relationship Id="rId48" Type="http://schemas.openxmlformats.org/officeDocument/2006/relationships/image" Target="../media/image5.png"/><Relationship Id="rId8" Type="http://schemas.openxmlformats.org/officeDocument/2006/relationships/slideLayout" Target="../slideLayouts/slideLayout428.xml"/><Relationship Id="rId3" Type="http://schemas.openxmlformats.org/officeDocument/2006/relationships/slideLayout" Target="../slideLayouts/slideLayout423.xml"/><Relationship Id="rId12" Type="http://schemas.openxmlformats.org/officeDocument/2006/relationships/slideLayout" Target="../slideLayouts/slideLayout432.xml"/><Relationship Id="rId17" Type="http://schemas.openxmlformats.org/officeDocument/2006/relationships/slideLayout" Target="../slideLayouts/slideLayout437.xml"/><Relationship Id="rId25" Type="http://schemas.openxmlformats.org/officeDocument/2006/relationships/slideLayout" Target="../slideLayouts/slideLayout445.xml"/><Relationship Id="rId33" Type="http://schemas.openxmlformats.org/officeDocument/2006/relationships/slideLayout" Target="../slideLayouts/slideLayout453.xml"/><Relationship Id="rId38" Type="http://schemas.openxmlformats.org/officeDocument/2006/relationships/slideLayout" Target="../slideLayouts/slideLayout458.xml"/><Relationship Id="rId46" Type="http://schemas.openxmlformats.org/officeDocument/2006/relationships/slideLayout" Target="../slideLayouts/slideLayout466.xml"/><Relationship Id="rId20" Type="http://schemas.openxmlformats.org/officeDocument/2006/relationships/slideLayout" Target="../slideLayouts/slideLayout440.xml"/><Relationship Id="rId41" Type="http://schemas.openxmlformats.org/officeDocument/2006/relationships/slideLayout" Target="../slideLayouts/slideLayout4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2.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17.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image" Target="../media/image17.png"/><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63" Type="http://schemas.openxmlformats.org/officeDocument/2006/relationships/slideLayout" Target="../slideLayouts/slideLayout207.xml"/><Relationship Id="rId68" Type="http://schemas.openxmlformats.org/officeDocument/2006/relationships/slideLayout" Target="../slideLayouts/slideLayout212.xml"/><Relationship Id="rId84" Type="http://schemas.openxmlformats.org/officeDocument/2006/relationships/slideLayout" Target="../slideLayouts/slideLayout228.xml"/><Relationship Id="rId89" Type="http://schemas.openxmlformats.org/officeDocument/2006/relationships/slideLayout" Target="../slideLayouts/slideLayout233.xml"/><Relationship Id="rId16" Type="http://schemas.openxmlformats.org/officeDocument/2006/relationships/slideLayout" Target="../slideLayouts/slideLayout160.xml"/><Relationship Id="rId11" Type="http://schemas.openxmlformats.org/officeDocument/2006/relationships/slideLayout" Target="../slideLayouts/slideLayout155.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53" Type="http://schemas.openxmlformats.org/officeDocument/2006/relationships/slideLayout" Target="../slideLayouts/slideLayout197.xml"/><Relationship Id="rId58" Type="http://schemas.openxmlformats.org/officeDocument/2006/relationships/slideLayout" Target="../slideLayouts/slideLayout202.xml"/><Relationship Id="rId74" Type="http://schemas.openxmlformats.org/officeDocument/2006/relationships/slideLayout" Target="../slideLayouts/slideLayout218.xml"/><Relationship Id="rId79" Type="http://schemas.openxmlformats.org/officeDocument/2006/relationships/slideLayout" Target="../slideLayouts/slideLayout223.xml"/><Relationship Id="rId5" Type="http://schemas.openxmlformats.org/officeDocument/2006/relationships/slideLayout" Target="../slideLayouts/slideLayout149.xml"/><Relationship Id="rId90" Type="http://schemas.openxmlformats.org/officeDocument/2006/relationships/theme" Target="../theme/theme5.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56" Type="http://schemas.openxmlformats.org/officeDocument/2006/relationships/slideLayout" Target="../slideLayouts/slideLayout200.xml"/><Relationship Id="rId64" Type="http://schemas.openxmlformats.org/officeDocument/2006/relationships/slideLayout" Target="../slideLayouts/slideLayout208.xml"/><Relationship Id="rId69" Type="http://schemas.openxmlformats.org/officeDocument/2006/relationships/slideLayout" Target="../slideLayouts/slideLayout213.xml"/><Relationship Id="rId77" Type="http://schemas.openxmlformats.org/officeDocument/2006/relationships/slideLayout" Target="../slideLayouts/slideLayout221.xml"/><Relationship Id="rId8" Type="http://schemas.openxmlformats.org/officeDocument/2006/relationships/slideLayout" Target="../slideLayouts/slideLayout152.xml"/><Relationship Id="rId51" Type="http://schemas.openxmlformats.org/officeDocument/2006/relationships/slideLayout" Target="../slideLayouts/slideLayout195.xml"/><Relationship Id="rId72" Type="http://schemas.openxmlformats.org/officeDocument/2006/relationships/slideLayout" Target="../slideLayouts/slideLayout216.xml"/><Relationship Id="rId80" Type="http://schemas.openxmlformats.org/officeDocument/2006/relationships/slideLayout" Target="../slideLayouts/slideLayout224.xml"/><Relationship Id="rId85" Type="http://schemas.openxmlformats.org/officeDocument/2006/relationships/slideLayout" Target="../slideLayouts/slideLayout229.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59" Type="http://schemas.openxmlformats.org/officeDocument/2006/relationships/slideLayout" Target="../slideLayouts/slideLayout203.xml"/><Relationship Id="rId67" Type="http://schemas.openxmlformats.org/officeDocument/2006/relationships/slideLayout" Target="../slideLayouts/slideLayout211.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54" Type="http://schemas.openxmlformats.org/officeDocument/2006/relationships/slideLayout" Target="../slideLayouts/slideLayout198.xml"/><Relationship Id="rId62" Type="http://schemas.openxmlformats.org/officeDocument/2006/relationships/slideLayout" Target="../slideLayouts/slideLayout206.xml"/><Relationship Id="rId70" Type="http://schemas.openxmlformats.org/officeDocument/2006/relationships/slideLayout" Target="../slideLayouts/slideLayout214.xml"/><Relationship Id="rId75" Type="http://schemas.openxmlformats.org/officeDocument/2006/relationships/slideLayout" Target="../slideLayouts/slideLayout219.xml"/><Relationship Id="rId83" Type="http://schemas.openxmlformats.org/officeDocument/2006/relationships/slideLayout" Target="../slideLayouts/slideLayout227.xml"/><Relationship Id="rId88" Type="http://schemas.openxmlformats.org/officeDocument/2006/relationships/slideLayout" Target="../slideLayouts/slideLayout232.xml"/><Relationship Id="rId91" Type="http://schemas.openxmlformats.org/officeDocument/2006/relationships/image" Target="../media/image17.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57" Type="http://schemas.openxmlformats.org/officeDocument/2006/relationships/slideLayout" Target="../slideLayouts/slideLayout201.xml"/><Relationship Id="rId10" Type="http://schemas.openxmlformats.org/officeDocument/2006/relationships/slideLayout" Target="../slideLayouts/slideLayout154.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slideLayout" Target="../slideLayouts/slideLayout196.xml"/><Relationship Id="rId60" Type="http://schemas.openxmlformats.org/officeDocument/2006/relationships/slideLayout" Target="../slideLayouts/slideLayout204.xml"/><Relationship Id="rId65" Type="http://schemas.openxmlformats.org/officeDocument/2006/relationships/slideLayout" Target="../slideLayouts/slideLayout209.xml"/><Relationship Id="rId73" Type="http://schemas.openxmlformats.org/officeDocument/2006/relationships/slideLayout" Target="../slideLayouts/slideLayout217.xml"/><Relationship Id="rId78" Type="http://schemas.openxmlformats.org/officeDocument/2006/relationships/slideLayout" Target="../slideLayouts/slideLayout222.xml"/><Relationship Id="rId81" Type="http://schemas.openxmlformats.org/officeDocument/2006/relationships/slideLayout" Target="../slideLayouts/slideLayout225.xml"/><Relationship Id="rId86" Type="http://schemas.openxmlformats.org/officeDocument/2006/relationships/slideLayout" Target="../slideLayouts/slideLayout230.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9" Type="http://schemas.openxmlformats.org/officeDocument/2006/relationships/slideLayout" Target="../slideLayouts/slideLayout183.xml"/><Relationship Id="rId34" Type="http://schemas.openxmlformats.org/officeDocument/2006/relationships/slideLayout" Target="../slideLayouts/slideLayout178.xml"/><Relationship Id="rId50" Type="http://schemas.openxmlformats.org/officeDocument/2006/relationships/slideLayout" Target="../slideLayouts/slideLayout194.xml"/><Relationship Id="rId55" Type="http://schemas.openxmlformats.org/officeDocument/2006/relationships/slideLayout" Target="../slideLayouts/slideLayout199.xml"/><Relationship Id="rId76" Type="http://schemas.openxmlformats.org/officeDocument/2006/relationships/slideLayout" Target="../slideLayouts/slideLayout220.xml"/><Relationship Id="rId7" Type="http://schemas.openxmlformats.org/officeDocument/2006/relationships/slideLayout" Target="../slideLayouts/slideLayout151.xml"/><Relationship Id="rId71" Type="http://schemas.openxmlformats.org/officeDocument/2006/relationships/slideLayout" Target="../slideLayouts/slideLayout215.xml"/><Relationship Id="rId2" Type="http://schemas.openxmlformats.org/officeDocument/2006/relationships/slideLayout" Target="../slideLayouts/slideLayout146.xml"/><Relationship Id="rId29" Type="http://schemas.openxmlformats.org/officeDocument/2006/relationships/slideLayout" Target="../slideLayouts/slideLayout173.xml"/><Relationship Id="rId24" Type="http://schemas.openxmlformats.org/officeDocument/2006/relationships/slideLayout" Target="../slideLayouts/slideLayout168.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66" Type="http://schemas.openxmlformats.org/officeDocument/2006/relationships/slideLayout" Target="../slideLayouts/slideLayout210.xml"/><Relationship Id="rId87" Type="http://schemas.openxmlformats.org/officeDocument/2006/relationships/slideLayout" Target="../slideLayouts/slideLayout231.xml"/><Relationship Id="rId61" Type="http://schemas.openxmlformats.org/officeDocument/2006/relationships/slideLayout" Target="../slideLayouts/slideLayout205.xml"/><Relationship Id="rId82" Type="http://schemas.openxmlformats.org/officeDocument/2006/relationships/slideLayout" Target="../slideLayouts/slideLayout226.xml"/><Relationship Id="rId19" Type="http://schemas.openxmlformats.org/officeDocument/2006/relationships/slideLayout" Target="../slideLayouts/slideLayout16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39" Type="http://schemas.openxmlformats.org/officeDocument/2006/relationships/slideLayout" Target="../slideLayouts/slideLayout272.xml"/><Relationship Id="rId21" Type="http://schemas.openxmlformats.org/officeDocument/2006/relationships/slideLayout" Target="../slideLayouts/slideLayout254.xml"/><Relationship Id="rId34" Type="http://schemas.openxmlformats.org/officeDocument/2006/relationships/slideLayout" Target="../slideLayouts/slideLayout267.xml"/><Relationship Id="rId42" Type="http://schemas.openxmlformats.org/officeDocument/2006/relationships/slideLayout" Target="../slideLayouts/slideLayout275.xml"/><Relationship Id="rId47" Type="http://schemas.openxmlformats.org/officeDocument/2006/relationships/slideLayout" Target="../slideLayouts/slideLayout280.xml"/><Relationship Id="rId50" Type="http://schemas.openxmlformats.org/officeDocument/2006/relationships/slideLayout" Target="../slideLayouts/slideLayout283.xml"/><Relationship Id="rId7" Type="http://schemas.openxmlformats.org/officeDocument/2006/relationships/slideLayout" Target="../slideLayouts/slideLayout24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9" Type="http://schemas.openxmlformats.org/officeDocument/2006/relationships/slideLayout" Target="../slideLayouts/slideLayout262.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slideLayout" Target="../slideLayouts/slideLayout270.xml"/><Relationship Id="rId40" Type="http://schemas.openxmlformats.org/officeDocument/2006/relationships/slideLayout" Target="../slideLayouts/slideLayout273.xml"/><Relationship Id="rId45" Type="http://schemas.openxmlformats.org/officeDocument/2006/relationships/slideLayout" Target="../slideLayouts/slideLayout278.xml"/><Relationship Id="rId53" Type="http://schemas.openxmlformats.org/officeDocument/2006/relationships/image" Target="../media/image17.png"/><Relationship Id="rId5" Type="http://schemas.openxmlformats.org/officeDocument/2006/relationships/slideLayout" Target="../slideLayouts/slideLayout238.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31" Type="http://schemas.openxmlformats.org/officeDocument/2006/relationships/slideLayout" Target="../slideLayouts/slideLayout264.xml"/><Relationship Id="rId44" Type="http://schemas.openxmlformats.org/officeDocument/2006/relationships/slideLayout" Target="../slideLayouts/slideLayout277.xml"/><Relationship Id="rId52" Type="http://schemas.openxmlformats.org/officeDocument/2006/relationships/theme" Target="../theme/theme6.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 Id="rId43" Type="http://schemas.openxmlformats.org/officeDocument/2006/relationships/slideLayout" Target="../slideLayouts/slideLayout276.xml"/><Relationship Id="rId48" Type="http://schemas.openxmlformats.org/officeDocument/2006/relationships/slideLayout" Target="../slideLayouts/slideLayout281.xml"/><Relationship Id="rId8" Type="http://schemas.openxmlformats.org/officeDocument/2006/relationships/slideLayout" Target="../slideLayouts/slideLayout241.xml"/><Relationship Id="rId51" Type="http://schemas.openxmlformats.org/officeDocument/2006/relationships/slideLayout" Target="../slideLayouts/slideLayout284.xml"/><Relationship Id="rId3" Type="http://schemas.openxmlformats.org/officeDocument/2006/relationships/slideLayout" Target="../slideLayouts/slideLayout236.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slideLayout" Target="../slideLayouts/slideLayout271.xml"/><Relationship Id="rId46" Type="http://schemas.openxmlformats.org/officeDocument/2006/relationships/slideLayout" Target="../slideLayouts/slideLayout279.xml"/><Relationship Id="rId20" Type="http://schemas.openxmlformats.org/officeDocument/2006/relationships/slideLayout" Target="../slideLayouts/slideLayout253.xml"/><Relationship Id="rId41" Type="http://schemas.openxmlformats.org/officeDocument/2006/relationships/slideLayout" Target="../slideLayouts/slideLayout274.xml"/><Relationship Id="rId54" Type="http://schemas.openxmlformats.org/officeDocument/2006/relationships/image" Target="../media/image1.emf"/><Relationship Id="rId1" Type="http://schemas.openxmlformats.org/officeDocument/2006/relationships/slideLayout" Target="../slideLayouts/slideLayout234.xml"/><Relationship Id="rId6" Type="http://schemas.openxmlformats.org/officeDocument/2006/relationships/slideLayout" Target="../slideLayouts/slideLayout239.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49" Type="http://schemas.openxmlformats.org/officeDocument/2006/relationships/slideLayout" Target="../slideLayouts/slideLayout2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6" Type="http://schemas.openxmlformats.org/officeDocument/2006/relationships/image" Target="../media/image17.png"/><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heme" Target="../theme/theme7.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9" Type="http://schemas.openxmlformats.org/officeDocument/2006/relationships/slideLayout" Target="../slideLayouts/slideLayout337.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42" Type="http://schemas.openxmlformats.org/officeDocument/2006/relationships/slideLayout" Target="../slideLayouts/slideLayout340.xml"/><Relationship Id="rId47" Type="http://schemas.openxmlformats.org/officeDocument/2006/relationships/slideLayout" Target="../slideLayouts/slideLayout345.xml"/><Relationship Id="rId50" Type="http://schemas.openxmlformats.org/officeDocument/2006/relationships/theme" Target="../theme/theme8.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9" Type="http://schemas.openxmlformats.org/officeDocument/2006/relationships/slideLayout" Target="../slideLayouts/slideLayout327.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40" Type="http://schemas.openxmlformats.org/officeDocument/2006/relationships/slideLayout" Target="../slideLayouts/slideLayout338.xml"/><Relationship Id="rId45" Type="http://schemas.openxmlformats.org/officeDocument/2006/relationships/slideLayout" Target="../slideLayouts/slideLayout343.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49" Type="http://schemas.openxmlformats.org/officeDocument/2006/relationships/slideLayout" Target="../slideLayouts/slideLayout347.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4" Type="http://schemas.openxmlformats.org/officeDocument/2006/relationships/slideLayout" Target="../slideLayouts/slideLayout342.xml"/><Relationship Id="rId52" Type="http://schemas.openxmlformats.org/officeDocument/2006/relationships/image" Target="../media/image1.emf"/><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 Id="rId43" Type="http://schemas.openxmlformats.org/officeDocument/2006/relationships/slideLayout" Target="../slideLayouts/slideLayout341.xml"/><Relationship Id="rId48" Type="http://schemas.openxmlformats.org/officeDocument/2006/relationships/slideLayout" Target="../slideLayouts/slideLayout346.xml"/><Relationship Id="rId8" Type="http://schemas.openxmlformats.org/officeDocument/2006/relationships/slideLayout" Target="../slideLayouts/slideLayout306.xml"/><Relationship Id="rId51" Type="http://schemas.openxmlformats.org/officeDocument/2006/relationships/image" Target="../media/image17.png"/><Relationship Id="rId3" Type="http://schemas.openxmlformats.org/officeDocument/2006/relationships/slideLayout" Target="../slideLayouts/slideLayout301.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slideLayout" Target="../slideLayouts/slideLayout336.xml"/><Relationship Id="rId46" Type="http://schemas.openxmlformats.org/officeDocument/2006/relationships/slideLayout" Target="../slideLayouts/slideLayout344.xml"/><Relationship Id="rId20" Type="http://schemas.openxmlformats.org/officeDocument/2006/relationships/slideLayout" Target="../slideLayouts/slideLayout318.xml"/><Relationship Id="rId41" Type="http://schemas.openxmlformats.org/officeDocument/2006/relationships/slideLayout" Target="../slideLayouts/slideLayout339.xml"/><Relationship Id="rId1" Type="http://schemas.openxmlformats.org/officeDocument/2006/relationships/slideLayout" Target="../slideLayouts/slideLayout299.xml"/><Relationship Id="rId6" Type="http://schemas.openxmlformats.org/officeDocument/2006/relationships/slideLayout" Target="../slideLayouts/slideLayout304.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73.xml"/><Relationship Id="rId21" Type="http://schemas.openxmlformats.org/officeDocument/2006/relationships/slideLayout" Target="../slideLayouts/slideLayout368.xml"/><Relationship Id="rId42" Type="http://schemas.openxmlformats.org/officeDocument/2006/relationships/slideLayout" Target="../slideLayouts/slideLayout389.xml"/><Relationship Id="rId47" Type="http://schemas.openxmlformats.org/officeDocument/2006/relationships/slideLayout" Target="../slideLayouts/slideLayout394.xml"/><Relationship Id="rId63" Type="http://schemas.openxmlformats.org/officeDocument/2006/relationships/slideLayout" Target="../slideLayouts/slideLayout410.xml"/><Relationship Id="rId68" Type="http://schemas.openxmlformats.org/officeDocument/2006/relationships/slideLayout" Target="../slideLayouts/slideLayout415.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29" Type="http://schemas.openxmlformats.org/officeDocument/2006/relationships/slideLayout" Target="../slideLayouts/slideLayout376.xml"/><Relationship Id="rId11" Type="http://schemas.openxmlformats.org/officeDocument/2006/relationships/slideLayout" Target="../slideLayouts/slideLayout358.xml"/><Relationship Id="rId24" Type="http://schemas.openxmlformats.org/officeDocument/2006/relationships/slideLayout" Target="../slideLayouts/slideLayout371.xml"/><Relationship Id="rId32" Type="http://schemas.openxmlformats.org/officeDocument/2006/relationships/slideLayout" Target="../slideLayouts/slideLayout379.xml"/><Relationship Id="rId37" Type="http://schemas.openxmlformats.org/officeDocument/2006/relationships/slideLayout" Target="../slideLayouts/slideLayout384.xml"/><Relationship Id="rId40" Type="http://schemas.openxmlformats.org/officeDocument/2006/relationships/slideLayout" Target="../slideLayouts/slideLayout387.xml"/><Relationship Id="rId45" Type="http://schemas.openxmlformats.org/officeDocument/2006/relationships/slideLayout" Target="../slideLayouts/slideLayout392.xml"/><Relationship Id="rId53" Type="http://schemas.openxmlformats.org/officeDocument/2006/relationships/slideLayout" Target="../slideLayouts/slideLayout400.xml"/><Relationship Id="rId58" Type="http://schemas.openxmlformats.org/officeDocument/2006/relationships/slideLayout" Target="../slideLayouts/slideLayout405.xml"/><Relationship Id="rId66" Type="http://schemas.openxmlformats.org/officeDocument/2006/relationships/slideLayout" Target="../slideLayouts/slideLayout413.xml"/><Relationship Id="rId74" Type="http://schemas.openxmlformats.org/officeDocument/2006/relationships/theme" Target="../theme/theme9.xml"/><Relationship Id="rId5" Type="http://schemas.openxmlformats.org/officeDocument/2006/relationships/slideLayout" Target="../slideLayouts/slideLayout352.xml"/><Relationship Id="rId61" Type="http://schemas.openxmlformats.org/officeDocument/2006/relationships/slideLayout" Target="../slideLayouts/slideLayout408.xml"/><Relationship Id="rId19" Type="http://schemas.openxmlformats.org/officeDocument/2006/relationships/slideLayout" Target="../slideLayouts/slideLayout366.xml"/><Relationship Id="rId14" Type="http://schemas.openxmlformats.org/officeDocument/2006/relationships/slideLayout" Target="../slideLayouts/slideLayout361.xml"/><Relationship Id="rId22" Type="http://schemas.openxmlformats.org/officeDocument/2006/relationships/slideLayout" Target="../slideLayouts/slideLayout369.xml"/><Relationship Id="rId27" Type="http://schemas.openxmlformats.org/officeDocument/2006/relationships/slideLayout" Target="../slideLayouts/slideLayout374.xml"/><Relationship Id="rId30" Type="http://schemas.openxmlformats.org/officeDocument/2006/relationships/slideLayout" Target="../slideLayouts/slideLayout377.xml"/><Relationship Id="rId35" Type="http://schemas.openxmlformats.org/officeDocument/2006/relationships/slideLayout" Target="../slideLayouts/slideLayout382.xml"/><Relationship Id="rId43" Type="http://schemas.openxmlformats.org/officeDocument/2006/relationships/slideLayout" Target="../slideLayouts/slideLayout390.xml"/><Relationship Id="rId48" Type="http://schemas.openxmlformats.org/officeDocument/2006/relationships/slideLayout" Target="../slideLayouts/slideLayout395.xml"/><Relationship Id="rId56" Type="http://schemas.openxmlformats.org/officeDocument/2006/relationships/slideLayout" Target="../slideLayouts/slideLayout403.xml"/><Relationship Id="rId64" Type="http://schemas.openxmlformats.org/officeDocument/2006/relationships/slideLayout" Target="../slideLayouts/slideLayout411.xml"/><Relationship Id="rId69" Type="http://schemas.openxmlformats.org/officeDocument/2006/relationships/slideLayout" Target="../slideLayouts/slideLayout416.xml"/><Relationship Id="rId8" Type="http://schemas.openxmlformats.org/officeDocument/2006/relationships/slideLayout" Target="../slideLayouts/slideLayout355.xml"/><Relationship Id="rId51" Type="http://schemas.openxmlformats.org/officeDocument/2006/relationships/slideLayout" Target="../slideLayouts/slideLayout398.xml"/><Relationship Id="rId72" Type="http://schemas.openxmlformats.org/officeDocument/2006/relationships/slideLayout" Target="../slideLayouts/slideLayout419.xml"/><Relationship Id="rId3" Type="http://schemas.openxmlformats.org/officeDocument/2006/relationships/slideLayout" Target="../slideLayouts/slideLayout350.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5" Type="http://schemas.openxmlformats.org/officeDocument/2006/relationships/slideLayout" Target="../slideLayouts/slideLayout372.xml"/><Relationship Id="rId33" Type="http://schemas.openxmlformats.org/officeDocument/2006/relationships/slideLayout" Target="../slideLayouts/slideLayout380.xml"/><Relationship Id="rId38" Type="http://schemas.openxmlformats.org/officeDocument/2006/relationships/slideLayout" Target="../slideLayouts/slideLayout385.xml"/><Relationship Id="rId46" Type="http://schemas.openxmlformats.org/officeDocument/2006/relationships/slideLayout" Target="../slideLayouts/slideLayout393.xml"/><Relationship Id="rId59" Type="http://schemas.openxmlformats.org/officeDocument/2006/relationships/slideLayout" Target="../slideLayouts/slideLayout406.xml"/><Relationship Id="rId67" Type="http://schemas.openxmlformats.org/officeDocument/2006/relationships/slideLayout" Target="../slideLayouts/slideLayout414.xml"/><Relationship Id="rId20" Type="http://schemas.openxmlformats.org/officeDocument/2006/relationships/slideLayout" Target="../slideLayouts/slideLayout367.xml"/><Relationship Id="rId41" Type="http://schemas.openxmlformats.org/officeDocument/2006/relationships/slideLayout" Target="../slideLayouts/slideLayout388.xml"/><Relationship Id="rId54" Type="http://schemas.openxmlformats.org/officeDocument/2006/relationships/slideLayout" Target="../slideLayouts/slideLayout401.xml"/><Relationship Id="rId62" Type="http://schemas.openxmlformats.org/officeDocument/2006/relationships/slideLayout" Target="../slideLayouts/slideLayout409.xml"/><Relationship Id="rId70" Type="http://schemas.openxmlformats.org/officeDocument/2006/relationships/slideLayout" Target="../slideLayouts/slideLayout417.xml"/><Relationship Id="rId75" Type="http://schemas.openxmlformats.org/officeDocument/2006/relationships/image" Target="../media/image17.png"/><Relationship Id="rId1" Type="http://schemas.openxmlformats.org/officeDocument/2006/relationships/slideLayout" Target="../slideLayouts/slideLayout348.xml"/><Relationship Id="rId6" Type="http://schemas.openxmlformats.org/officeDocument/2006/relationships/slideLayout" Target="../slideLayouts/slideLayout353.xml"/><Relationship Id="rId15" Type="http://schemas.openxmlformats.org/officeDocument/2006/relationships/slideLayout" Target="../slideLayouts/slideLayout362.xml"/><Relationship Id="rId23" Type="http://schemas.openxmlformats.org/officeDocument/2006/relationships/slideLayout" Target="../slideLayouts/slideLayout370.xml"/><Relationship Id="rId28" Type="http://schemas.openxmlformats.org/officeDocument/2006/relationships/slideLayout" Target="../slideLayouts/slideLayout375.xml"/><Relationship Id="rId36" Type="http://schemas.openxmlformats.org/officeDocument/2006/relationships/slideLayout" Target="../slideLayouts/slideLayout383.xml"/><Relationship Id="rId49" Type="http://schemas.openxmlformats.org/officeDocument/2006/relationships/slideLayout" Target="../slideLayouts/slideLayout396.xml"/><Relationship Id="rId57" Type="http://schemas.openxmlformats.org/officeDocument/2006/relationships/slideLayout" Target="../slideLayouts/slideLayout404.xml"/><Relationship Id="rId10" Type="http://schemas.openxmlformats.org/officeDocument/2006/relationships/slideLayout" Target="../slideLayouts/slideLayout357.xml"/><Relationship Id="rId31" Type="http://schemas.openxmlformats.org/officeDocument/2006/relationships/slideLayout" Target="../slideLayouts/slideLayout378.xml"/><Relationship Id="rId44" Type="http://schemas.openxmlformats.org/officeDocument/2006/relationships/slideLayout" Target="../slideLayouts/slideLayout391.xml"/><Relationship Id="rId52" Type="http://schemas.openxmlformats.org/officeDocument/2006/relationships/slideLayout" Target="../slideLayouts/slideLayout399.xml"/><Relationship Id="rId60" Type="http://schemas.openxmlformats.org/officeDocument/2006/relationships/slideLayout" Target="../slideLayouts/slideLayout407.xml"/><Relationship Id="rId65" Type="http://schemas.openxmlformats.org/officeDocument/2006/relationships/slideLayout" Target="../slideLayouts/slideLayout412.xml"/><Relationship Id="rId73" Type="http://schemas.openxmlformats.org/officeDocument/2006/relationships/slideLayout" Target="../slideLayouts/slideLayout420.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3" Type="http://schemas.openxmlformats.org/officeDocument/2006/relationships/slideLayout" Target="../slideLayouts/slideLayout360.xml"/><Relationship Id="rId18" Type="http://schemas.openxmlformats.org/officeDocument/2006/relationships/slideLayout" Target="../slideLayouts/slideLayout365.xml"/><Relationship Id="rId39" Type="http://schemas.openxmlformats.org/officeDocument/2006/relationships/slideLayout" Target="../slideLayouts/slideLayout386.xml"/><Relationship Id="rId34" Type="http://schemas.openxmlformats.org/officeDocument/2006/relationships/slideLayout" Target="../slideLayouts/slideLayout381.xml"/><Relationship Id="rId50" Type="http://schemas.openxmlformats.org/officeDocument/2006/relationships/slideLayout" Target="../slideLayouts/slideLayout397.xml"/><Relationship Id="rId55" Type="http://schemas.openxmlformats.org/officeDocument/2006/relationships/slideLayout" Target="../slideLayouts/slideLayout402.xml"/><Relationship Id="rId7" Type="http://schemas.openxmlformats.org/officeDocument/2006/relationships/slideLayout" Target="../slideLayouts/slideLayout354.xml"/><Relationship Id="rId71" Type="http://schemas.openxmlformats.org/officeDocument/2006/relationships/slideLayout" Target="../slideLayouts/slideLayout4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EB72215-8E8C-4887-9A0F-282B0378C8A7}"/>
              </a:ext>
            </a:extLst>
          </p:cNvPr>
          <p:cNvPicPr>
            <a:picLocks noChangeAspect="1"/>
          </p:cNvPicPr>
          <p:nvPr userDrawn="1"/>
        </p:nvPicPr>
        <p:blipFill>
          <a:blip r:embed="rId63"/>
          <a:stretch>
            <a:fillRect/>
          </a:stretch>
        </p:blipFill>
        <p:spPr>
          <a:xfrm>
            <a:off x="1" y="0"/>
            <a:ext cx="1093076" cy="1123161"/>
          </a:xfrm>
          <a:prstGeom prst="rect">
            <a:avLst/>
          </a:prstGeom>
        </p:spPr>
      </p:pic>
    </p:spTree>
    <p:extLst>
      <p:ext uri="{BB962C8B-B14F-4D97-AF65-F5344CB8AC3E}">
        <p14:creationId xmlns:p14="http://schemas.microsoft.com/office/powerpoint/2010/main" val="1292932076"/>
      </p:ext>
    </p:extLst>
  </p:cSld>
  <p:clrMap bg1="lt1" tx1="dk1" bg2="lt2" tx2="dk2" accent1="accent1" accent2="accent2" accent3="accent3" accent4="accent4" accent5="accent5" accent6="accent6" hlink="hlink" folHlink="folHlink"/>
  <p:sldLayoutIdLst>
    <p:sldLayoutId id="2147483742" r:id="rId1"/>
    <p:sldLayoutId id="2147483789" r:id="rId2"/>
    <p:sldLayoutId id="2147483786" r:id="rId3"/>
    <p:sldLayoutId id="2147483743" r:id="rId4"/>
    <p:sldLayoutId id="2147483744" r:id="rId5"/>
    <p:sldLayoutId id="2147483745" r:id="rId6"/>
    <p:sldLayoutId id="2147483746" r:id="rId7"/>
    <p:sldLayoutId id="2147483785" r:id="rId8"/>
    <p:sldLayoutId id="2147483747" r:id="rId9"/>
    <p:sldLayoutId id="2147483748" r:id="rId10"/>
    <p:sldLayoutId id="2147483775" r:id="rId11"/>
    <p:sldLayoutId id="2147483749" r:id="rId12"/>
    <p:sldLayoutId id="2147483750" r:id="rId13"/>
    <p:sldLayoutId id="2147483781" r:id="rId14"/>
    <p:sldLayoutId id="2147483784" r:id="rId15"/>
    <p:sldLayoutId id="2147483782" r:id="rId16"/>
    <p:sldLayoutId id="2147483751" r:id="rId17"/>
    <p:sldLayoutId id="2147483777" r:id="rId18"/>
    <p:sldLayoutId id="2147483752" r:id="rId19"/>
    <p:sldLayoutId id="2147483768" r:id="rId20"/>
    <p:sldLayoutId id="2147483753" r:id="rId21"/>
    <p:sldLayoutId id="2147483754" r:id="rId22"/>
    <p:sldLayoutId id="2147483755" r:id="rId23"/>
    <p:sldLayoutId id="2147483756" r:id="rId24"/>
    <p:sldLayoutId id="2147483757" r:id="rId25"/>
    <p:sldLayoutId id="2147483661" r:id="rId26"/>
    <p:sldLayoutId id="2147483666" r:id="rId27"/>
    <p:sldLayoutId id="2147483669" r:id="rId28"/>
    <p:sldLayoutId id="2147483705" r:id="rId29"/>
    <p:sldLayoutId id="2147483672" r:id="rId30"/>
    <p:sldLayoutId id="2147483710" r:id="rId31"/>
    <p:sldLayoutId id="2147483766" r:id="rId32"/>
    <p:sldLayoutId id="2147483788" r:id="rId33"/>
    <p:sldLayoutId id="2147483787" r:id="rId34"/>
    <p:sldLayoutId id="2147483780" r:id="rId35"/>
    <p:sldLayoutId id="2147483714" r:id="rId36"/>
    <p:sldLayoutId id="2147483770" r:id="rId37"/>
    <p:sldLayoutId id="2147483771" r:id="rId38"/>
    <p:sldLayoutId id="2147483776" r:id="rId39"/>
    <p:sldLayoutId id="2147483783" r:id="rId40"/>
    <p:sldLayoutId id="2147483711" r:id="rId41"/>
    <p:sldLayoutId id="2147483767" r:id="rId42"/>
    <p:sldLayoutId id="2147483676" r:id="rId43"/>
    <p:sldLayoutId id="2147483769" r:id="rId44"/>
    <p:sldLayoutId id="2147483772" r:id="rId45"/>
    <p:sldLayoutId id="2147483778" r:id="rId46"/>
    <p:sldLayoutId id="2147483779" r:id="rId47"/>
    <p:sldLayoutId id="2147483773" r:id="rId48"/>
    <p:sldLayoutId id="2147483774" r:id="rId49"/>
    <p:sldLayoutId id="2147483693"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919" r:id="rId60"/>
    <p:sldLayoutId id="2147483920" r:id="rId61"/>
  </p:sldLayoutIdLst>
  <p:txStyles>
    <p:titleStyle>
      <a:lvl1pPr algn="l" defTabSz="914400" rtl="0" eaLnBrk="1" latinLnBrk="0" hangingPunct="1">
        <a:lnSpc>
          <a:spcPct val="90000"/>
        </a:lnSpc>
        <a:spcBef>
          <a:spcPct val="0"/>
        </a:spcBef>
        <a:buNone/>
        <a:defRPr sz="4400" b="0" i="0" kern="1200">
          <a:solidFill>
            <a:schemeClr val="tx1"/>
          </a:solidFill>
          <a:latin typeface="Myriad Pro" panose="020B050303040302020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0F04804-5811-A844-A28A-FB16D4FD3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ptos" panose="020B0004020202020204" pitchFamily="34" charset="0"/>
              </a:defRPr>
            </a:lvl1pPr>
          </a:lstStyle>
          <a:p>
            <a:fld id="{C30428A1-CA70-6546-A29C-5A822A314F71}" type="datetimeFigureOut">
              <a:rPr lang="en-US" smtClean="0"/>
              <a:pPr/>
              <a:t>6/4/2025</a:t>
            </a:fld>
            <a:endParaRPr lang="en-US" dirty="0"/>
          </a:p>
        </p:txBody>
      </p:sp>
      <p:sp>
        <p:nvSpPr>
          <p:cNvPr id="5" name="Footer Placeholder 4">
            <a:extLst>
              <a:ext uri="{FF2B5EF4-FFF2-40B4-BE49-F238E27FC236}">
                <a16:creationId xmlns:a16="http://schemas.microsoft.com/office/drawing/2014/main" id="{BFD1B7DF-0156-EA43-8B1E-C824C19CF0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ptos" panose="020B00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4610C30-7CBA-9B4E-A07F-09C676D70805}"/>
              </a:ext>
            </a:extLst>
          </p:cNvPr>
          <p:cNvSpPr>
            <a:spLocks noGrp="1"/>
          </p:cNvSpPr>
          <p:nvPr>
            <p:ph type="sldNum" sz="quarter" idx="4"/>
          </p:nvPr>
        </p:nvSpPr>
        <p:spPr>
          <a:xfrm>
            <a:off x="9175750" y="6356350"/>
            <a:ext cx="2743200" cy="365125"/>
          </a:xfrm>
          <a:prstGeom prst="rect">
            <a:avLst/>
          </a:prstGeom>
        </p:spPr>
        <p:txBody>
          <a:bodyPr vert="horz" lIns="91440" tIns="45720" rIns="0" bIns="45720" rtlCol="0" anchor="ctr"/>
          <a:lstStyle>
            <a:lvl1pPr algn="r">
              <a:defRPr sz="1400" b="0" i="0">
                <a:solidFill>
                  <a:schemeClr val="tx2"/>
                </a:solidFill>
                <a:latin typeface="Aptos" panose="020B0004020202020204" pitchFamily="34" charset="0"/>
              </a:defRPr>
            </a:lvl1pPr>
          </a:lstStyle>
          <a:p>
            <a:fld id="{6B99A1B2-CD1F-A44D-AD21-6EEC6F7327DA}" type="slidenum">
              <a:rPr lang="en-US" smtClean="0"/>
              <a:pPr/>
              <a:t>‹#›</a:t>
            </a:fld>
            <a:endParaRPr lang="en-US" dirty="0"/>
          </a:p>
        </p:txBody>
      </p:sp>
      <p:pic>
        <p:nvPicPr>
          <p:cNvPr id="7" name="Picture 6">
            <a:extLst>
              <a:ext uri="{FF2B5EF4-FFF2-40B4-BE49-F238E27FC236}">
                <a16:creationId xmlns:a16="http://schemas.microsoft.com/office/drawing/2014/main" id="{F50585AE-BF97-CA4A-812C-2B930C5424AE}"/>
              </a:ext>
            </a:extLst>
          </p:cNvPr>
          <p:cNvPicPr>
            <a:picLocks noChangeAspect="1"/>
          </p:cNvPicPr>
          <p:nvPr/>
        </p:nvPicPr>
        <p:blipFill>
          <a:blip r:embed="rId48"/>
          <a:stretch>
            <a:fillRect/>
          </a:stretch>
        </p:blipFill>
        <p:spPr>
          <a:xfrm>
            <a:off x="-1" y="-1"/>
            <a:ext cx="1235076" cy="1235076"/>
          </a:xfrm>
          <a:prstGeom prst="rect">
            <a:avLst/>
          </a:prstGeom>
        </p:spPr>
      </p:pic>
    </p:spTree>
    <p:extLst>
      <p:ext uri="{BB962C8B-B14F-4D97-AF65-F5344CB8AC3E}">
        <p14:creationId xmlns:p14="http://schemas.microsoft.com/office/powerpoint/2010/main" val="972216097"/>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 id="2147484263" r:id="rId21"/>
    <p:sldLayoutId id="2147484264" r:id="rId22"/>
    <p:sldLayoutId id="2147484265" r:id="rId23"/>
    <p:sldLayoutId id="2147484266" r:id="rId24"/>
    <p:sldLayoutId id="2147484267" r:id="rId25"/>
    <p:sldLayoutId id="2147484268" r:id="rId26"/>
    <p:sldLayoutId id="2147484269" r:id="rId27"/>
    <p:sldLayoutId id="2147484270" r:id="rId28"/>
    <p:sldLayoutId id="2147484271" r:id="rId29"/>
    <p:sldLayoutId id="2147484272" r:id="rId30"/>
    <p:sldLayoutId id="2147484273" r:id="rId31"/>
    <p:sldLayoutId id="2147484274" r:id="rId32"/>
    <p:sldLayoutId id="2147484275" r:id="rId33"/>
    <p:sldLayoutId id="2147484276" r:id="rId34"/>
    <p:sldLayoutId id="2147484277" r:id="rId35"/>
    <p:sldLayoutId id="2147484278" r:id="rId36"/>
    <p:sldLayoutId id="2147484279" r:id="rId37"/>
    <p:sldLayoutId id="2147484280" r:id="rId38"/>
    <p:sldLayoutId id="2147484281" r:id="rId39"/>
    <p:sldLayoutId id="2147484282" r:id="rId40"/>
    <p:sldLayoutId id="2147484283" r:id="rId41"/>
    <p:sldLayoutId id="2147484284" r:id="rId42"/>
    <p:sldLayoutId id="2147484285" r:id="rId43"/>
    <p:sldLayoutId id="2147484286" r:id="rId44"/>
    <p:sldLayoutId id="2147484287" r:id="rId45"/>
    <p:sldLayoutId id="2147484288" r:id="rId46"/>
  </p:sldLayoutIdLst>
  <p:txStyles>
    <p:titleStyle>
      <a:lvl1pPr algn="l" defTabSz="914400" rtl="0" eaLnBrk="1" latinLnBrk="0" hangingPunct="1">
        <a:lnSpc>
          <a:spcPct val="90000"/>
        </a:lnSpc>
        <a:spcBef>
          <a:spcPct val="0"/>
        </a:spcBef>
        <a:buNone/>
        <a:defRPr sz="4400" b="0" i="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26209-688E-B81D-58C6-38A3B952E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888A55-779A-0C18-A239-63A606E3A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BD0DB0-B6DF-DFC7-A2AD-63DF0E140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F7C4A-ED57-4B14-98ED-AB9082A3AAEF}" type="datetimeFigureOut">
              <a:rPr lang="en-GB" smtClean="0"/>
              <a:t>04/06/2025</a:t>
            </a:fld>
            <a:endParaRPr lang="en-GB"/>
          </a:p>
        </p:txBody>
      </p:sp>
      <p:sp>
        <p:nvSpPr>
          <p:cNvPr id="5" name="Footer Placeholder 4">
            <a:extLst>
              <a:ext uri="{FF2B5EF4-FFF2-40B4-BE49-F238E27FC236}">
                <a16:creationId xmlns:a16="http://schemas.microsoft.com/office/drawing/2014/main" id="{75BCC733-B454-E672-5953-15D3831497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03D60-66B3-A975-EEDA-7F24764B8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53763-09D4-492F-AF66-9C378BC45225}" type="slidenum">
              <a:rPr lang="en-GB" smtClean="0"/>
              <a:t>‹#›</a:t>
            </a:fld>
            <a:endParaRPr lang="en-GB"/>
          </a:p>
        </p:txBody>
      </p:sp>
      <p:sp>
        <p:nvSpPr>
          <p:cNvPr id="8" name="TextBox 7">
            <a:extLst>
              <a:ext uri="{FF2B5EF4-FFF2-40B4-BE49-F238E27FC236}">
                <a16:creationId xmlns:a16="http://schemas.microsoft.com/office/drawing/2014/main" id="{3DCC0222-4602-0805-253F-CA8AE7063CBF}"/>
              </a:ext>
            </a:extLst>
          </p:cNvPr>
          <p:cNvSpPr txBox="1"/>
          <p:nvPr userDrawn="1">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PUBLIC / CYHOEDDUS</a:t>
            </a:r>
          </a:p>
        </p:txBody>
      </p:sp>
    </p:spTree>
    <p:extLst>
      <p:ext uri="{BB962C8B-B14F-4D97-AF65-F5344CB8AC3E}">
        <p14:creationId xmlns:p14="http://schemas.microsoft.com/office/powerpoint/2010/main" val="32877808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0CB3BE-2E0C-73F2-1C31-236300908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962CD9-8CAC-6A06-44A0-1D973BFE5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3B9FE3-F814-A81E-B1DC-8D3C06152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282C0064-18F8-05E1-3391-EC5BB4C14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DCBA65-3A33-579C-2563-6BD69F717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A7D6E3-5764-4971-B641-C6126F1841AB}" type="slidenum">
              <a:rPr lang="en-GB" smtClean="0"/>
              <a:t>‹#›</a:t>
            </a:fld>
            <a:endParaRPr lang="en-GB"/>
          </a:p>
        </p:txBody>
      </p:sp>
      <p:pic>
        <p:nvPicPr>
          <p:cNvPr id="7" name="Picture 6" descr="A red square with white text&#10;&#10;Description automatically generated">
            <a:extLst>
              <a:ext uri="{FF2B5EF4-FFF2-40B4-BE49-F238E27FC236}">
                <a16:creationId xmlns:a16="http://schemas.microsoft.com/office/drawing/2014/main" id="{925E5238-4F17-1DB9-5179-FEC58DC43C3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8" name="TextBox 7">
            <a:extLst>
              <a:ext uri="{FF2B5EF4-FFF2-40B4-BE49-F238E27FC236}">
                <a16:creationId xmlns:a16="http://schemas.microsoft.com/office/drawing/2014/main" id="{8CDF4D45-D651-3C0D-7588-9DD08B7F4DD3}"/>
              </a:ext>
            </a:extLst>
          </p:cNvPr>
          <p:cNvSpPr txBox="1"/>
          <p:nvPr userDrawn="1">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 / CYHOEDDUS</a:t>
            </a:r>
          </a:p>
        </p:txBody>
      </p:sp>
    </p:spTree>
    <p:extLst>
      <p:ext uri="{BB962C8B-B14F-4D97-AF65-F5344CB8AC3E}">
        <p14:creationId xmlns:p14="http://schemas.microsoft.com/office/powerpoint/2010/main" val="250048724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30" r:id="rId14"/>
    <p:sldLayoutId id="2147483831" r:id="rId15"/>
    <p:sldLayoutId id="214748383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red square with white text&#10;&#10;Description automatically generated">
            <a:extLst>
              <a:ext uri="{FF2B5EF4-FFF2-40B4-BE49-F238E27FC236}">
                <a16:creationId xmlns:a16="http://schemas.microsoft.com/office/drawing/2014/main" id="{4C92AD53-0E81-02AC-F569-F135C4B2970C}"/>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5" name="TextBox 4">
            <a:extLst>
              <a:ext uri="{FF2B5EF4-FFF2-40B4-BE49-F238E27FC236}">
                <a16:creationId xmlns:a16="http://schemas.microsoft.com/office/drawing/2014/main" id="{BE65BACB-BB5B-C30E-2B0B-4A9E95DB1E72}"/>
              </a:ext>
            </a:extLst>
          </p:cNvPr>
          <p:cNvSpPr txBox="1"/>
          <p:nvPr userDrawn="1">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 / CYHOEDDUS</a:t>
            </a:r>
          </a:p>
        </p:txBody>
      </p:sp>
    </p:spTree>
    <p:extLst>
      <p:ext uri="{BB962C8B-B14F-4D97-AF65-F5344CB8AC3E}">
        <p14:creationId xmlns:p14="http://schemas.microsoft.com/office/powerpoint/2010/main" val="2633824784"/>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10" r:id="rId40"/>
    <p:sldLayoutId id="2147484011" r:id="rId41"/>
    <p:sldLayoutId id="2147484014" r:id="rId42"/>
    <p:sldLayoutId id="2147484015" r:id="rId43"/>
    <p:sldLayoutId id="2147484017" r:id="rId44"/>
    <p:sldLayoutId id="2147484018" r:id="rId45"/>
    <p:sldLayoutId id="2147484024" r:id="rId46"/>
    <p:sldLayoutId id="2147484025" r:id="rId47"/>
    <p:sldLayoutId id="2147484027" r:id="rId48"/>
    <p:sldLayoutId id="2147484029" r:id="rId49"/>
    <p:sldLayoutId id="2147484043" r:id="rId50"/>
    <p:sldLayoutId id="2147484050" r:id="rId51"/>
    <p:sldLayoutId id="2147484051" r:id="rId52"/>
    <p:sldLayoutId id="2147484052" r:id="rId53"/>
  </p:sldLayoutIdLst>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red square with white text&#10;&#10;Description automatically generated">
            <a:extLst>
              <a:ext uri="{FF2B5EF4-FFF2-40B4-BE49-F238E27FC236}">
                <a16:creationId xmlns:a16="http://schemas.microsoft.com/office/drawing/2014/main" id="{4C92AD53-0E81-02AC-F569-F135C4B2970C}"/>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5" name="TextBox 4">
            <a:extLst>
              <a:ext uri="{FF2B5EF4-FFF2-40B4-BE49-F238E27FC236}">
                <a16:creationId xmlns:a16="http://schemas.microsoft.com/office/drawing/2014/main" id="{BE65BACB-BB5B-C30E-2B0B-4A9E95DB1E72}"/>
              </a:ext>
            </a:extLst>
          </p:cNvPr>
          <p:cNvSpPr txBox="1"/>
          <p:nvPr>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 / CYHOEDDUS</a:t>
            </a:r>
          </a:p>
        </p:txBody>
      </p:sp>
    </p:spTree>
    <p:extLst>
      <p:ext uri="{BB962C8B-B14F-4D97-AF65-F5344CB8AC3E}">
        <p14:creationId xmlns:p14="http://schemas.microsoft.com/office/powerpoint/2010/main" val="3801215963"/>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 id="2147483896" r:id="rId41"/>
    <p:sldLayoutId id="2147483897" r:id="rId42"/>
    <p:sldLayoutId id="2147483898" r:id="rId43"/>
    <p:sldLayoutId id="2147483899" r:id="rId44"/>
    <p:sldLayoutId id="2147483900" r:id="rId45"/>
    <p:sldLayoutId id="2147483901" r:id="rId46"/>
    <p:sldLayoutId id="2147483902" r:id="rId47"/>
    <p:sldLayoutId id="2147483903" r:id="rId48"/>
    <p:sldLayoutId id="2147483904" r:id="rId49"/>
    <p:sldLayoutId id="2147483905" r:id="rId50"/>
    <p:sldLayoutId id="2147483906" r:id="rId51"/>
    <p:sldLayoutId id="2147483907" r:id="rId52"/>
    <p:sldLayoutId id="2147483908" r:id="rId53"/>
    <p:sldLayoutId id="2147483909" r:id="rId54"/>
    <p:sldLayoutId id="2147483910" r:id="rId55"/>
    <p:sldLayoutId id="2147483911" r:id="rId56"/>
    <p:sldLayoutId id="2147483912" r:id="rId57"/>
    <p:sldLayoutId id="2147483913" r:id="rId58"/>
    <p:sldLayoutId id="2147483914" r:id="rId59"/>
    <p:sldLayoutId id="2147483915" r:id="rId60"/>
    <p:sldLayoutId id="2147483916" r:id="rId61"/>
    <p:sldLayoutId id="2147483917" r:id="rId62"/>
    <p:sldLayoutId id="2147483918" r:id="rId63"/>
    <p:sldLayoutId id="2147484057" r:id="rId64"/>
    <p:sldLayoutId id="2147484060" r:id="rId65"/>
    <p:sldLayoutId id="2147484061" r:id="rId66"/>
    <p:sldLayoutId id="2147484063" r:id="rId67"/>
    <p:sldLayoutId id="2147484064" r:id="rId68"/>
    <p:sldLayoutId id="2147484070" r:id="rId69"/>
    <p:sldLayoutId id="2147484071" r:id="rId70"/>
    <p:sldLayoutId id="2147484072" r:id="rId71"/>
    <p:sldLayoutId id="2147484073" r:id="rId72"/>
    <p:sldLayoutId id="2147484074" r:id="rId73"/>
    <p:sldLayoutId id="2147484078" r:id="rId74"/>
    <p:sldLayoutId id="2147484079" r:id="rId75"/>
    <p:sldLayoutId id="2147484080" r:id="rId76"/>
    <p:sldLayoutId id="2147484082" r:id="rId77"/>
    <p:sldLayoutId id="2147484083" r:id="rId78"/>
    <p:sldLayoutId id="2147484085" r:id="rId79"/>
    <p:sldLayoutId id="2147484086" r:id="rId80"/>
    <p:sldLayoutId id="2147484087" r:id="rId81"/>
    <p:sldLayoutId id="2147484088" r:id="rId82"/>
    <p:sldLayoutId id="2147484090" r:id="rId83"/>
    <p:sldLayoutId id="2147484093" r:id="rId84"/>
    <p:sldLayoutId id="2147484096" r:id="rId85"/>
    <p:sldLayoutId id="2147484100" r:id="rId86"/>
    <p:sldLayoutId id="2147484101" r:id="rId87"/>
    <p:sldLayoutId id="2147484107" r:id="rId88"/>
    <p:sldLayoutId id="2147484111" r:id="rId89"/>
  </p:sldLayoutIdLst>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red square with white text&#10;&#10;Description automatically generated">
            <a:extLst>
              <a:ext uri="{FF2B5EF4-FFF2-40B4-BE49-F238E27FC236}">
                <a16:creationId xmlns:a16="http://schemas.microsoft.com/office/drawing/2014/main" id="{4C92AD53-0E81-02AC-F569-F135C4B2970C}"/>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5" name="TextBox 4">
            <a:extLst>
              <a:ext uri="{FF2B5EF4-FFF2-40B4-BE49-F238E27FC236}">
                <a16:creationId xmlns:a16="http://schemas.microsoft.com/office/drawing/2014/main" id="{BE65BACB-BB5B-C30E-2B0B-4A9E95DB1E72}"/>
              </a:ext>
            </a:extLst>
          </p:cNvPr>
          <p:cNvSpPr txBox="1"/>
          <p:nvPr>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 / CYHOEDDUS</a:t>
            </a:r>
          </a:p>
        </p:txBody>
      </p:sp>
      <p:pic>
        <p:nvPicPr>
          <p:cNvPr id="4" name="Picture 3">
            <a:extLst>
              <a:ext uri="{FF2B5EF4-FFF2-40B4-BE49-F238E27FC236}">
                <a16:creationId xmlns:a16="http://schemas.microsoft.com/office/drawing/2014/main" id="{52DE64E6-F6FB-9DA2-1CFC-8F3AA8F60E20}"/>
              </a:ext>
            </a:extLst>
          </p:cNvPr>
          <p:cNvPicPr>
            <a:picLocks noChangeAspect="1"/>
          </p:cNvPicPr>
          <p:nvPr userDrawn="1"/>
        </p:nvPicPr>
        <p:blipFill>
          <a:blip r:embed="rId54"/>
          <a:stretch>
            <a:fillRect/>
          </a:stretch>
        </p:blipFill>
        <p:spPr>
          <a:xfrm>
            <a:off x="1" y="0"/>
            <a:ext cx="1093076" cy="1123161"/>
          </a:xfrm>
          <a:prstGeom prst="rect">
            <a:avLst/>
          </a:prstGeom>
        </p:spPr>
      </p:pic>
    </p:spTree>
    <p:extLst>
      <p:ext uri="{BB962C8B-B14F-4D97-AF65-F5344CB8AC3E}">
        <p14:creationId xmlns:p14="http://schemas.microsoft.com/office/powerpoint/2010/main" val="4075670323"/>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952" r:id="rId30"/>
    <p:sldLayoutId id="2147483953" r:id="rId31"/>
    <p:sldLayoutId id="2147483954" r:id="rId32"/>
    <p:sldLayoutId id="2147483955" r:id="rId33"/>
    <p:sldLayoutId id="2147483956" r:id="rId34"/>
    <p:sldLayoutId id="2147483957" r:id="rId35"/>
    <p:sldLayoutId id="2147483958" r:id="rId36"/>
    <p:sldLayoutId id="2147483959" r:id="rId37"/>
    <p:sldLayoutId id="2147483960" r:id="rId38"/>
    <p:sldLayoutId id="2147483961" r:id="rId39"/>
    <p:sldLayoutId id="2147483962" r:id="rId40"/>
    <p:sldLayoutId id="2147483963" r:id="rId41"/>
    <p:sldLayoutId id="2147483964" r:id="rId42"/>
    <p:sldLayoutId id="2147483965" r:id="rId43"/>
    <p:sldLayoutId id="2147483966" r:id="rId44"/>
    <p:sldLayoutId id="2147483967" r:id="rId45"/>
    <p:sldLayoutId id="2147483968" r:id="rId46"/>
    <p:sldLayoutId id="2147483969" r:id="rId47"/>
    <p:sldLayoutId id="2147483970" r:id="rId48"/>
    <p:sldLayoutId id="2147483971" r:id="rId49"/>
    <p:sldLayoutId id="2147483972" r:id="rId50"/>
    <p:sldLayoutId id="2147483973" r:id="rId51"/>
  </p:sldLayoutIdLst>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red square with white text&#10;&#10;Description automatically generated">
            <a:extLst>
              <a:ext uri="{FF2B5EF4-FFF2-40B4-BE49-F238E27FC236}">
                <a16:creationId xmlns:a16="http://schemas.microsoft.com/office/drawing/2014/main" id="{4C92AD53-0E81-02AC-F569-F135C4B297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5" name="TextBox 4">
            <a:extLst>
              <a:ext uri="{FF2B5EF4-FFF2-40B4-BE49-F238E27FC236}">
                <a16:creationId xmlns:a16="http://schemas.microsoft.com/office/drawing/2014/main" id="{BE65BACB-BB5B-C30E-2B0B-4A9E95DB1E72}"/>
              </a:ext>
            </a:extLst>
          </p:cNvPr>
          <p:cNvSpPr txBox="1"/>
          <p:nvPr>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PUBLIC / CYHOEDDUS</a:t>
            </a:r>
          </a:p>
        </p:txBody>
      </p:sp>
    </p:spTree>
    <p:extLst>
      <p:ext uri="{BB962C8B-B14F-4D97-AF65-F5344CB8AC3E}">
        <p14:creationId xmlns:p14="http://schemas.microsoft.com/office/powerpoint/2010/main" val="2592045060"/>
      </p:ext>
    </p:extLst>
  </p:cSld>
  <p:clrMap bg1="dk1" tx1="lt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8283-3B86-5B4E-BBBD-083AD5516054}"/>
              </a:ext>
            </a:extLst>
          </p:cNvPr>
          <p:cNvSpPr>
            <a:spLocks noGrp="1"/>
          </p:cNvSpPr>
          <p:nvPr>
            <p:ph type="title"/>
          </p:nvPr>
        </p:nvSpPr>
        <p:spPr>
          <a:xfrm>
            <a:off x="617537" y="1233489"/>
            <a:ext cx="10515600" cy="12350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B4E6CF-A384-0840-BF8F-ECD265BBC55A}"/>
              </a:ext>
            </a:extLst>
          </p:cNvPr>
          <p:cNvSpPr>
            <a:spLocks noGrp="1"/>
          </p:cNvSpPr>
          <p:nvPr>
            <p:ph type="body" idx="1"/>
          </p:nvPr>
        </p:nvSpPr>
        <p:spPr>
          <a:xfrm>
            <a:off x="623888" y="2457449"/>
            <a:ext cx="10515600" cy="37195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red square with white text&#10;&#10;Description automatically generated">
            <a:extLst>
              <a:ext uri="{FF2B5EF4-FFF2-40B4-BE49-F238E27FC236}">
                <a16:creationId xmlns:a16="http://schemas.microsoft.com/office/drawing/2014/main" id="{4C92AD53-0E81-02AC-F569-F135C4B2970C}"/>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5" name="TextBox 4">
            <a:extLst>
              <a:ext uri="{FF2B5EF4-FFF2-40B4-BE49-F238E27FC236}">
                <a16:creationId xmlns:a16="http://schemas.microsoft.com/office/drawing/2014/main" id="{BE65BACB-BB5B-C30E-2B0B-4A9E95DB1E72}"/>
              </a:ext>
            </a:extLst>
          </p:cNvPr>
          <p:cNvSpPr txBox="1"/>
          <p:nvPr>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 / CYHOEDDUS</a:t>
            </a:r>
          </a:p>
        </p:txBody>
      </p:sp>
      <p:pic>
        <p:nvPicPr>
          <p:cNvPr id="4" name="Picture 3">
            <a:extLst>
              <a:ext uri="{FF2B5EF4-FFF2-40B4-BE49-F238E27FC236}">
                <a16:creationId xmlns:a16="http://schemas.microsoft.com/office/drawing/2014/main" id="{06E55412-A2C9-11D5-2CCA-4D437C8C43B7}"/>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1" y="0"/>
            <a:ext cx="1093076" cy="1123161"/>
          </a:xfrm>
          <a:prstGeom prst="rect">
            <a:avLst/>
          </a:prstGeom>
        </p:spPr>
      </p:pic>
    </p:spTree>
    <p:extLst>
      <p:ext uri="{BB962C8B-B14F-4D97-AF65-F5344CB8AC3E}">
        <p14:creationId xmlns:p14="http://schemas.microsoft.com/office/powerpoint/2010/main" val="2203862054"/>
      </p:ext>
    </p:extLst>
  </p:cSld>
  <p:clrMap bg1="dk1" tx1="lt1" bg2="dk2"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0" r:id="rId42"/>
    <p:sldLayoutId id="2147484161" r:id="rId43"/>
    <p:sldLayoutId id="2147484162" r:id="rId44"/>
    <p:sldLayoutId id="2147484163" r:id="rId45"/>
    <p:sldLayoutId id="2147484164" r:id="rId46"/>
    <p:sldLayoutId id="2147484165" r:id="rId47"/>
    <p:sldLayoutId id="2147484166" r:id="rId48"/>
    <p:sldLayoutId id="2147484167" r:id="rId49"/>
  </p:sldLayoutIdLst>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93">
          <p15:clr>
            <a:srgbClr val="F26B43"/>
          </p15:clr>
        </p15:guide>
        <p15:guide id="3" pos="7287">
          <p15:clr>
            <a:srgbClr val="F26B43"/>
          </p15:clr>
        </p15:guide>
        <p15:guide id="4" orient="horz" pos="3929">
          <p15:clr>
            <a:srgbClr val="F26B43"/>
          </p15:clr>
        </p15:guide>
        <p15:guide id="6" orient="horz" pos="1162">
          <p15:clr>
            <a:srgbClr val="F26B43"/>
          </p15:clr>
        </p15:guide>
        <p15:guide id="7" pos="778">
          <p15:clr>
            <a:srgbClr val="F26B43"/>
          </p15:clr>
        </p15:guide>
        <p15:guide id="8" orient="horz" pos="777">
          <p15:clr>
            <a:srgbClr val="F26B43"/>
          </p15:clr>
        </p15:guide>
        <p15:guide id="9" pos="1549">
          <p15:clr>
            <a:srgbClr val="F26B43"/>
          </p15:clr>
        </p15:guide>
        <p15:guide id="10" pos="2320">
          <p15:clr>
            <a:srgbClr val="F26B43"/>
          </p15:clr>
        </p15:guide>
        <p15:guide id="11" pos="3092">
          <p15:clr>
            <a:srgbClr val="F26B43"/>
          </p15:clr>
        </p15:guide>
        <p15:guide id="12" pos="3863">
          <p15:clr>
            <a:srgbClr val="F26B43"/>
          </p15:clr>
        </p15:guide>
        <p15:guide id="13" pos="4634">
          <p15:clr>
            <a:srgbClr val="F26B43"/>
          </p15:clr>
        </p15:guide>
        <p15:guide id="14" pos="5405">
          <p15:clr>
            <a:srgbClr val="F26B43"/>
          </p15:clr>
        </p15:guide>
        <p15:guide id="15" pos="6176">
          <p15:clr>
            <a:srgbClr val="F26B43"/>
          </p15:clr>
        </p15:guide>
        <p15:guide id="16" pos="6902">
          <p15:clr>
            <a:srgbClr val="F26B43"/>
          </p15:clr>
        </p15:guide>
        <p15:guide id="17" orient="horz" pos="154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0CB3BE-2E0C-73F2-1C31-236300908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962CD9-8CAC-6A06-44A0-1D973BFE5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3B9FE3-F814-A81E-B1DC-8D3C06152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BE5DBA-EBBC-4854-8FF7-A330F8CF4D0A}" type="datetimeFigureOut">
              <a:rPr lang="en-GB" smtClean="0"/>
              <a:t>04/06/2025</a:t>
            </a:fld>
            <a:endParaRPr lang="en-GB"/>
          </a:p>
        </p:txBody>
      </p:sp>
      <p:sp>
        <p:nvSpPr>
          <p:cNvPr id="5" name="Footer Placeholder 4">
            <a:extLst>
              <a:ext uri="{FF2B5EF4-FFF2-40B4-BE49-F238E27FC236}">
                <a16:creationId xmlns:a16="http://schemas.microsoft.com/office/drawing/2014/main" id="{282C0064-18F8-05E1-3391-EC5BB4C14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DCBA65-3A33-579C-2563-6BD69F717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A7D6E3-5764-4971-B641-C6126F1841AB}" type="slidenum">
              <a:rPr lang="en-GB" smtClean="0"/>
              <a:t>‹#›</a:t>
            </a:fld>
            <a:endParaRPr lang="en-GB"/>
          </a:p>
        </p:txBody>
      </p:sp>
      <p:pic>
        <p:nvPicPr>
          <p:cNvPr id="7" name="Picture 6" descr="A red square with white text&#10;&#10;Description automatically generated">
            <a:extLst>
              <a:ext uri="{FF2B5EF4-FFF2-40B4-BE49-F238E27FC236}">
                <a16:creationId xmlns:a16="http://schemas.microsoft.com/office/drawing/2014/main" id="{925E5238-4F17-1DB9-5179-FEC58DC43C36}"/>
              </a:ext>
            </a:extLst>
          </p:cNvPr>
          <p:cNvPicPr>
            <a:picLocks noChangeAspect="1"/>
          </p:cNvPicPr>
          <p:nvPr userDrawn="1"/>
        </p:nvPicPr>
        <p:blipFill>
          <a:blip r:embed="rId75">
            <a:extLst>
              <a:ext uri="{28A0092B-C50C-407E-A947-70E740481C1C}">
                <a14:useLocalDpi xmlns:a14="http://schemas.microsoft.com/office/drawing/2010/main" val="0"/>
              </a:ext>
            </a:extLst>
          </a:blip>
          <a:stretch>
            <a:fillRect/>
          </a:stretch>
        </p:blipFill>
        <p:spPr>
          <a:xfrm>
            <a:off x="0" y="0"/>
            <a:ext cx="1195535" cy="1233489"/>
          </a:xfrm>
          <a:prstGeom prst="rect">
            <a:avLst/>
          </a:prstGeom>
        </p:spPr>
      </p:pic>
      <p:sp>
        <p:nvSpPr>
          <p:cNvPr id="8" name="TextBox 7">
            <a:extLst>
              <a:ext uri="{FF2B5EF4-FFF2-40B4-BE49-F238E27FC236}">
                <a16:creationId xmlns:a16="http://schemas.microsoft.com/office/drawing/2014/main" id="{8CDF4D45-D651-3C0D-7588-9DD08B7F4DD3}"/>
              </a:ext>
            </a:extLst>
          </p:cNvPr>
          <p:cNvSpPr txBox="1"/>
          <p:nvPr userDrawn="1">
            <p:extLst>
              <p:ext uri="{1162E1C5-73C7-4A58-AE30-91384D911F3F}">
                <p184:classification xmlns:p184="http://schemas.microsoft.com/office/powerpoint/2018/4/main" val="hdr"/>
              </p:ext>
            </p:extLst>
          </p:nvPr>
        </p:nvSpPr>
        <p:spPr>
          <a:xfrm>
            <a:off x="11001375" y="63500"/>
            <a:ext cx="1155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 / CYHOEDDUS</a:t>
            </a:r>
          </a:p>
        </p:txBody>
      </p:sp>
    </p:spTree>
    <p:extLst>
      <p:ext uri="{BB962C8B-B14F-4D97-AF65-F5344CB8AC3E}">
        <p14:creationId xmlns:p14="http://schemas.microsoft.com/office/powerpoint/2010/main" val="4184737232"/>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 id="2147484195" r:id="rId27"/>
    <p:sldLayoutId id="2147484196" r:id="rId28"/>
    <p:sldLayoutId id="2147484197" r:id="rId29"/>
    <p:sldLayoutId id="2147484198" r:id="rId30"/>
    <p:sldLayoutId id="2147484199" r:id="rId31"/>
    <p:sldLayoutId id="2147484200" r:id="rId32"/>
    <p:sldLayoutId id="2147484201" r:id="rId33"/>
    <p:sldLayoutId id="2147484202" r:id="rId34"/>
    <p:sldLayoutId id="2147484203" r:id="rId35"/>
    <p:sldLayoutId id="2147484204" r:id="rId36"/>
    <p:sldLayoutId id="2147484205" r:id="rId37"/>
    <p:sldLayoutId id="2147484206" r:id="rId38"/>
    <p:sldLayoutId id="2147484207" r:id="rId39"/>
    <p:sldLayoutId id="2147484208" r:id="rId40"/>
    <p:sldLayoutId id="2147484209" r:id="rId41"/>
    <p:sldLayoutId id="2147484210" r:id="rId42"/>
    <p:sldLayoutId id="2147484211" r:id="rId43"/>
    <p:sldLayoutId id="2147484212" r:id="rId44"/>
    <p:sldLayoutId id="2147484213" r:id="rId45"/>
    <p:sldLayoutId id="2147484214" r:id="rId46"/>
    <p:sldLayoutId id="2147484215" r:id="rId47"/>
    <p:sldLayoutId id="2147484216" r:id="rId48"/>
    <p:sldLayoutId id="2147484217" r:id="rId49"/>
    <p:sldLayoutId id="2147484218" r:id="rId50"/>
    <p:sldLayoutId id="2147484219" r:id="rId51"/>
    <p:sldLayoutId id="2147484220" r:id="rId52"/>
    <p:sldLayoutId id="2147484221" r:id="rId53"/>
    <p:sldLayoutId id="2147484222" r:id="rId54"/>
    <p:sldLayoutId id="2147484223" r:id="rId55"/>
    <p:sldLayoutId id="2147484224" r:id="rId56"/>
    <p:sldLayoutId id="2147484225" r:id="rId57"/>
    <p:sldLayoutId id="2147484226" r:id="rId58"/>
    <p:sldLayoutId id="2147484227" r:id="rId59"/>
    <p:sldLayoutId id="2147484228" r:id="rId60"/>
    <p:sldLayoutId id="2147484229" r:id="rId61"/>
    <p:sldLayoutId id="2147484230" r:id="rId62"/>
    <p:sldLayoutId id="2147484231" r:id="rId63"/>
    <p:sldLayoutId id="2147484232" r:id="rId64"/>
    <p:sldLayoutId id="2147484233" r:id="rId65"/>
    <p:sldLayoutId id="2147484234" r:id="rId66"/>
    <p:sldLayoutId id="2147484235" r:id="rId67"/>
    <p:sldLayoutId id="2147484236" r:id="rId68"/>
    <p:sldLayoutId id="2147484237" r:id="rId69"/>
    <p:sldLayoutId id="2147484238" r:id="rId70"/>
    <p:sldLayoutId id="2147484239" r:id="rId71"/>
    <p:sldLayoutId id="2147484240" r:id="rId72"/>
    <p:sldLayoutId id="2147484241" r:id="rId7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emf"/><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3.pn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emf"/><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Layout" Target="../slideLayouts/slideLayout219.xml"/></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4.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6.emf"/><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26.emf"/><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6.emf"/><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5.png"/><Relationship Id="rId5" Type="http://schemas.microsoft.com/office/2007/relationships/hdphoto" Target="../media/hdphoto2.wdp"/><Relationship Id="rId10" Type="http://schemas.openxmlformats.org/officeDocument/2006/relationships/image" Target="../media/image26.emf"/><Relationship Id="rId4" Type="http://schemas.openxmlformats.org/officeDocument/2006/relationships/image" Target="../media/image44.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69.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380.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6.emf"/><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6.emf"/><Relationship Id="rId5" Type="http://schemas.openxmlformats.org/officeDocument/2006/relationships/image" Target="../media/image48.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6.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9.jpg"/><Relationship Id="rId5" Type="http://schemas.openxmlformats.org/officeDocument/2006/relationships/image" Target="../media/image47.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hyperlink" Target="http://www.gov.uk/studentfinance"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6.emf"/><Relationship Id="rId5" Type="http://schemas.openxmlformats.org/officeDocument/2006/relationships/image" Target="../media/image14.jpeg"/><Relationship Id="rId4" Type="http://schemas.openxmlformats.org/officeDocument/2006/relationships/hyperlink" Target="http://www.gov.uk/guidance/sfe-current-appication-timescale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money@southwales.ac.uk"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26.emf"/><Relationship Id="rId5" Type="http://schemas.openxmlformats.org/officeDocument/2006/relationships/image" Target="../media/image50.png"/><Relationship Id="rId4" Type="http://schemas.openxmlformats.org/officeDocument/2006/relationships/hyperlink" Target="http://www.southwales.ac.uk/study/fees-and-fund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62.xml"/></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9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66.xml"/><Relationship Id="rId5" Type="http://schemas.openxmlformats.org/officeDocument/2006/relationships/image" Target="../media/image26.emf"/><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59.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eforest Aerial Tour 2018 - no titles">
            <a:hlinkClick r:id="" action="ppaction://media"/>
            <a:extLst>
              <a:ext uri="{FF2B5EF4-FFF2-40B4-BE49-F238E27FC236}">
                <a16:creationId xmlns:a16="http://schemas.microsoft.com/office/drawing/2014/main" id="{7368D296-17DC-0D41-A073-C431985C9F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0772" y="-1927"/>
            <a:ext cx="12192000" cy="6858000"/>
          </a:xfrm>
          <a:prstGeom prst="rect">
            <a:avLst/>
          </a:prstGeom>
        </p:spPr>
      </p:pic>
      <p:sp>
        <p:nvSpPr>
          <p:cNvPr id="46" name="Freeform: Shape 45">
            <a:extLst>
              <a:ext uri="{FF2B5EF4-FFF2-40B4-BE49-F238E27FC236}">
                <a16:creationId xmlns:a16="http://schemas.microsoft.com/office/drawing/2014/main" id="{83CE7C99-35D4-CC20-7D9C-3009C48A84EE}"/>
              </a:ext>
            </a:extLst>
          </p:cNvPr>
          <p:cNvSpPr/>
          <p:nvPr/>
        </p:nvSpPr>
        <p:spPr>
          <a:xfrm>
            <a:off x="1" y="-1924"/>
            <a:ext cx="12351656" cy="6857997"/>
          </a:xfrm>
          <a:custGeom>
            <a:avLst/>
            <a:gdLst>
              <a:gd name="connsiteX0" fmla="*/ 8364179 w 12176155"/>
              <a:gd name="connsiteY0" fmla="*/ 5082635 h 6857997"/>
              <a:gd name="connsiteX1" fmla="*/ 7639784 w 12176155"/>
              <a:gd name="connsiteY1" fmla="*/ 5444833 h 6857997"/>
              <a:gd name="connsiteX2" fmla="*/ 7639784 w 12176155"/>
              <a:gd name="connsiteY2" fmla="*/ 6359233 h 6857997"/>
              <a:gd name="connsiteX3" fmla="*/ 8364179 w 12176155"/>
              <a:gd name="connsiteY3" fmla="*/ 6721430 h 6857997"/>
              <a:gd name="connsiteX4" fmla="*/ 9088574 w 12176155"/>
              <a:gd name="connsiteY4" fmla="*/ 6359233 h 6857997"/>
              <a:gd name="connsiteX5" fmla="*/ 9088574 w 12176155"/>
              <a:gd name="connsiteY5" fmla="*/ 5444833 h 6857997"/>
              <a:gd name="connsiteX6" fmla="*/ 11451760 w 12176155"/>
              <a:gd name="connsiteY6" fmla="*/ 5082634 h 6857997"/>
              <a:gd name="connsiteX7" fmla="*/ 10727364 w 12176155"/>
              <a:gd name="connsiteY7" fmla="*/ 5444832 h 6857997"/>
              <a:gd name="connsiteX8" fmla="*/ 10727364 w 12176155"/>
              <a:gd name="connsiteY8" fmla="*/ 6359232 h 6857997"/>
              <a:gd name="connsiteX9" fmla="*/ 11451760 w 12176155"/>
              <a:gd name="connsiteY9" fmla="*/ 6721429 h 6857997"/>
              <a:gd name="connsiteX10" fmla="*/ 12176154 w 12176155"/>
              <a:gd name="connsiteY10" fmla="*/ 6359232 h 6857997"/>
              <a:gd name="connsiteX11" fmla="*/ 12176154 w 12176155"/>
              <a:gd name="connsiteY11" fmla="*/ 5444832 h 6857997"/>
              <a:gd name="connsiteX12" fmla="*/ 9907970 w 12176155"/>
              <a:gd name="connsiteY12" fmla="*/ 5082634 h 6857997"/>
              <a:gd name="connsiteX13" fmla="*/ 9183574 w 12176155"/>
              <a:gd name="connsiteY13" fmla="*/ 5444832 h 6857997"/>
              <a:gd name="connsiteX14" fmla="*/ 9183574 w 12176155"/>
              <a:gd name="connsiteY14" fmla="*/ 6359232 h 6857997"/>
              <a:gd name="connsiteX15" fmla="*/ 9907970 w 12176155"/>
              <a:gd name="connsiteY15" fmla="*/ 6721429 h 6857997"/>
              <a:gd name="connsiteX16" fmla="*/ 10632364 w 12176155"/>
              <a:gd name="connsiteY16" fmla="*/ 6359232 h 6857997"/>
              <a:gd name="connsiteX17" fmla="*/ 10632364 w 12176155"/>
              <a:gd name="connsiteY17" fmla="*/ 5444832 h 6857997"/>
              <a:gd name="connsiteX18" fmla="*/ 6820387 w 12176155"/>
              <a:gd name="connsiteY18" fmla="*/ 5082634 h 6857997"/>
              <a:gd name="connsiteX19" fmla="*/ 6095992 w 12176155"/>
              <a:gd name="connsiteY19" fmla="*/ 5444832 h 6857997"/>
              <a:gd name="connsiteX20" fmla="*/ 6095992 w 12176155"/>
              <a:gd name="connsiteY20" fmla="*/ 6359232 h 6857997"/>
              <a:gd name="connsiteX21" fmla="*/ 6820387 w 12176155"/>
              <a:gd name="connsiteY21" fmla="*/ 6721429 h 6857997"/>
              <a:gd name="connsiteX22" fmla="*/ 7544782 w 12176155"/>
              <a:gd name="connsiteY22" fmla="*/ 6359232 h 6857997"/>
              <a:gd name="connsiteX23" fmla="*/ 7544782 w 12176155"/>
              <a:gd name="connsiteY23" fmla="*/ 5444832 h 6857997"/>
              <a:gd name="connsiteX24" fmla="*/ 7592285 w 12176155"/>
              <a:gd name="connsiteY24" fmla="*/ 3728849 h 6857997"/>
              <a:gd name="connsiteX25" fmla="*/ 6867890 w 12176155"/>
              <a:gd name="connsiteY25" fmla="*/ 4091047 h 6857997"/>
              <a:gd name="connsiteX26" fmla="*/ 6867890 w 12176155"/>
              <a:gd name="connsiteY26" fmla="*/ 5005447 h 6857997"/>
              <a:gd name="connsiteX27" fmla="*/ 7592285 w 12176155"/>
              <a:gd name="connsiteY27" fmla="*/ 5367644 h 6857997"/>
              <a:gd name="connsiteX28" fmla="*/ 8316680 w 12176155"/>
              <a:gd name="connsiteY28" fmla="*/ 5005447 h 6857997"/>
              <a:gd name="connsiteX29" fmla="*/ 8316680 w 12176155"/>
              <a:gd name="connsiteY29" fmla="*/ 4091047 h 6857997"/>
              <a:gd name="connsiteX30" fmla="*/ 10679866 w 12176155"/>
              <a:gd name="connsiteY30" fmla="*/ 3728848 h 6857997"/>
              <a:gd name="connsiteX31" fmla="*/ 9955470 w 12176155"/>
              <a:gd name="connsiteY31" fmla="*/ 4091046 h 6857997"/>
              <a:gd name="connsiteX32" fmla="*/ 9955470 w 12176155"/>
              <a:gd name="connsiteY32" fmla="*/ 5005446 h 6857997"/>
              <a:gd name="connsiteX33" fmla="*/ 10679866 w 12176155"/>
              <a:gd name="connsiteY33" fmla="*/ 5367643 h 6857997"/>
              <a:gd name="connsiteX34" fmla="*/ 11404260 w 12176155"/>
              <a:gd name="connsiteY34" fmla="*/ 5005446 h 6857997"/>
              <a:gd name="connsiteX35" fmla="*/ 11404260 w 12176155"/>
              <a:gd name="connsiteY35" fmla="*/ 4091046 h 6857997"/>
              <a:gd name="connsiteX36" fmla="*/ 9136076 w 12176155"/>
              <a:gd name="connsiteY36" fmla="*/ 3728848 h 6857997"/>
              <a:gd name="connsiteX37" fmla="*/ 8411680 w 12176155"/>
              <a:gd name="connsiteY37" fmla="*/ 4091046 h 6857997"/>
              <a:gd name="connsiteX38" fmla="*/ 8411680 w 12176155"/>
              <a:gd name="connsiteY38" fmla="*/ 5005446 h 6857997"/>
              <a:gd name="connsiteX39" fmla="*/ 9136076 w 12176155"/>
              <a:gd name="connsiteY39" fmla="*/ 5367643 h 6857997"/>
              <a:gd name="connsiteX40" fmla="*/ 9860470 w 12176155"/>
              <a:gd name="connsiteY40" fmla="*/ 5005446 h 6857997"/>
              <a:gd name="connsiteX41" fmla="*/ 9860470 w 12176155"/>
              <a:gd name="connsiteY41" fmla="*/ 4091046 h 6857997"/>
              <a:gd name="connsiteX42" fmla="*/ 6048494 w 12176155"/>
              <a:gd name="connsiteY42" fmla="*/ 3728848 h 6857997"/>
              <a:gd name="connsiteX43" fmla="*/ 5324099 w 12176155"/>
              <a:gd name="connsiteY43" fmla="*/ 4091046 h 6857997"/>
              <a:gd name="connsiteX44" fmla="*/ 5324099 w 12176155"/>
              <a:gd name="connsiteY44" fmla="*/ 5005446 h 6857997"/>
              <a:gd name="connsiteX45" fmla="*/ 6048494 w 12176155"/>
              <a:gd name="connsiteY45" fmla="*/ 5367643 h 6857997"/>
              <a:gd name="connsiteX46" fmla="*/ 6772888 w 12176155"/>
              <a:gd name="connsiteY46" fmla="*/ 5005446 h 6857997"/>
              <a:gd name="connsiteX47" fmla="*/ 6772888 w 12176155"/>
              <a:gd name="connsiteY47" fmla="*/ 4091046 h 6857997"/>
              <a:gd name="connsiteX48" fmla="*/ 9907972 w 12176155"/>
              <a:gd name="connsiteY48" fmla="*/ 2375066 h 6857997"/>
              <a:gd name="connsiteX49" fmla="*/ 9183576 w 12176155"/>
              <a:gd name="connsiteY49" fmla="*/ 2737264 h 6857997"/>
              <a:gd name="connsiteX50" fmla="*/ 9183576 w 12176155"/>
              <a:gd name="connsiteY50" fmla="*/ 3651661 h 6857997"/>
              <a:gd name="connsiteX51" fmla="*/ 9907972 w 12176155"/>
              <a:gd name="connsiteY51" fmla="*/ 4013858 h 6857997"/>
              <a:gd name="connsiteX52" fmla="*/ 10632366 w 12176155"/>
              <a:gd name="connsiteY52" fmla="*/ 3651661 h 6857997"/>
              <a:gd name="connsiteX53" fmla="*/ 10632366 w 12176155"/>
              <a:gd name="connsiteY53" fmla="*/ 2737264 h 6857997"/>
              <a:gd name="connsiteX54" fmla="*/ 8364181 w 12176155"/>
              <a:gd name="connsiteY54" fmla="*/ 2375066 h 6857997"/>
              <a:gd name="connsiteX55" fmla="*/ 7639786 w 12176155"/>
              <a:gd name="connsiteY55" fmla="*/ 2737265 h 6857997"/>
              <a:gd name="connsiteX56" fmla="*/ 7639786 w 12176155"/>
              <a:gd name="connsiteY56" fmla="*/ 3651662 h 6857997"/>
              <a:gd name="connsiteX57" fmla="*/ 8364181 w 12176155"/>
              <a:gd name="connsiteY57" fmla="*/ 4013859 h 6857997"/>
              <a:gd name="connsiteX58" fmla="*/ 9088576 w 12176155"/>
              <a:gd name="connsiteY58" fmla="*/ 3651662 h 6857997"/>
              <a:gd name="connsiteX59" fmla="*/ 9088576 w 12176155"/>
              <a:gd name="connsiteY59" fmla="*/ 2737265 h 6857997"/>
              <a:gd name="connsiteX60" fmla="*/ 6820389 w 12176155"/>
              <a:gd name="connsiteY60" fmla="*/ 2375066 h 6857997"/>
              <a:gd name="connsiteX61" fmla="*/ 6095995 w 12176155"/>
              <a:gd name="connsiteY61" fmla="*/ 2737264 h 6857997"/>
              <a:gd name="connsiteX62" fmla="*/ 6095995 w 12176155"/>
              <a:gd name="connsiteY62" fmla="*/ 3651661 h 6857997"/>
              <a:gd name="connsiteX63" fmla="*/ 6820389 w 12176155"/>
              <a:gd name="connsiteY63" fmla="*/ 4013858 h 6857997"/>
              <a:gd name="connsiteX64" fmla="*/ 7544784 w 12176155"/>
              <a:gd name="connsiteY64" fmla="*/ 3651661 h 6857997"/>
              <a:gd name="connsiteX65" fmla="*/ 7544784 w 12176155"/>
              <a:gd name="connsiteY65" fmla="*/ 2737264 h 6857997"/>
              <a:gd name="connsiteX66" fmla="*/ 7592285 w 12176155"/>
              <a:gd name="connsiteY66" fmla="*/ 1021280 h 6857997"/>
              <a:gd name="connsiteX67" fmla="*/ 6867890 w 12176155"/>
              <a:gd name="connsiteY67" fmla="*/ 1383478 h 6857997"/>
              <a:gd name="connsiteX68" fmla="*/ 6867890 w 12176155"/>
              <a:gd name="connsiteY68" fmla="*/ 2297877 h 6857997"/>
              <a:gd name="connsiteX69" fmla="*/ 7592285 w 12176155"/>
              <a:gd name="connsiteY69" fmla="*/ 2660074 h 6857997"/>
              <a:gd name="connsiteX70" fmla="*/ 8316680 w 12176155"/>
              <a:gd name="connsiteY70" fmla="*/ 2297877 h 6857997"/>
              <a:gd name="connsiteX71" fmla="*/ 8316680 w 12176155"/>
              <a:gd name="connsiteY71" fmla="*/ 1383478 h 6857997"/>
              <a:gd name="connsiteX72" fmla="*/ 6048494 w 12176155"/>
              <a:gd name="connsiteY72" fmla="*/ 1021279 h 6857997"/>
              <a:gd name="connsiteX73" fmla="*/ 5324099 w 12176155"/>
              <a:gd name="connsiteY73" fmla="*/ 1383477 h 6857997"/>
              <a:gd name="connsiteX74" fmla="*/ 5324099 w 12176155"/>
              <a:gd name="connsiteY74" fmla="*/ 2297875 h 6857997"/>
              <a:gd name="connsiteX75" fmla="*/ 6048494 w 12176155"/>
              <a:gd name="connsiteY75" fmla="*/ 2660074 h 6857997"/>
              <a:gd name="connsiteX76" fmla="*/ 6772888 w 12176155"/>
              <a:gd name="connsiteY76" fmla="*/ 2297875 h 6857997"/>
              <a:gd name="connsiteX77" fmla="*/ 6772888 w 12176155"/>
              <a:gd name="connsiteY77" fmla="*/ 1383477 h 6857997"/>
              <a:gd name="connsiteX78" fmla="*/ 10679866 w 12176155"/>
              <a:gd name="connsiteY78" fmla="*/ 1021279 h 6857997"/>
              <a:gd name="connsiteX79" fmla="*/ 9955470 w 12176155"/>
              <a:gd name="connsiteY79" fmla="*/ 1383477 h 6857997"/>
              <a:gd name="connsiteX80" fmla="*/ 9955470 w 12176155"/>
              <a:gd name="connsiteY80" fmla="*/ 2297875 h 6857997"/>
              <a:gd name="connsiteX81" fmla="*/ 10679866 w 12176155"/>
              <a:gd name="connsiteY81" fmla="*/ 2660074 h 6857997"/>
              <a:gd name="connsiteX82" fmla="*/ 11404260 w 12176155"/>
              <a:gd name="connsiteY82" fmla="*/ 2297875 h 6857997"/>
              <a:gd name="connsiteX83" fmla="*/ 11404260 w 12176155"/>
              <a:gd name="connsiteY83" fmla="*/ 1383477 h 6857997"/>
              <a:gd name="connsiteX84" fmla="*/ 9136076 w 12176155"/>
              <a:gd name="connsiteY84" fmla="*/ 1021279 h 6857997"/>
              <a:gd name="connsiteX85" fmla="*/ 8411680 w 12176155"/>
              <a:gd name="connsiteY85" fmla="*/ 1383477 h 6857997"/>
              <a:gd name="connsiteX86" fmla="*/ 8411680 w 12176155"/>
              <a:gd name="connsiteY86" fmla="*/ 2297875 h 6857997"/>
              <a:gd name="connsiteX87" fmla="*/ 9136076 w 12176155"/>
              <a:gd name="connsiteY87" fmla="*/ 2660074 h 6857997"/>
              <a:gd name="connsiteX88" fmla="*/ 9860470 w 12176155"/>
              <a:gd name="connsiteY88" fmla="*/ 2297875 h 6857997"/>
              <a:gd name="connsiteX89" fmla="*/ 9860470 w 12176155"/>
              <a:gd name="connsiteY89" fmla="*/ 1383477 h 6857997"/>
              <a:gd name="connsiteX90" fmla="*/ 12116780 w 12176155"/>
              <a:gd name="connsiteY90" fmla="*/ 0 h 6857997"/>
              <a:gd name="connsiteX91" fmla="*/ 12176155 w 12176155"/>
              <a:gd name="connsiteY91" fmla="*/ 0 h 6857997"/>
              <a:gd name="connsiteX92" fmla="*/ 12176155 w 12176155"/>
              <a:gd name="connsiteY92" fmla="*/ 29688 h 6857997"/>
              <a:gd name="connsiteX93" fmla="*/ 0 w 12176155"/>
              <a:gd name="connsiteY93" fmla="*/ 0 h 6857997"/>
              <a:gd name="connsiteX94" fmla="*/ 6155370 w 12176155"/>
              <a:gd name="connsiteY94" fmla="*/ 0 h 6857997"/>
              <a:gd name="connsiteX95" fmla="*/ 6095994 w 12176155"/>
              <a:gd name="connsiteY95" fmla="*/ 29689 h 6857997"/>
              <a:gd name="connsiteX96" fmla="*/ 6095994 w 12176155"/>
              <a:gd name="connsiteY96" fmla="*/ 944088 h 6857997"/>
              <a:gd name="connsiteX97" fmla="*/ 6820388 w 12176155"/>
              <a:gd name="connsiteY97" fmla="*/ 1306286 h 6857997"/>
              <a:gd name="connsiteX98" fmla="*/ 7544783 w 12176155"/>
              <a:gd name="connsiteY98" fmla="*/ 944088 h 6857997"/>
              <a:gd name="connsiteX99" fmla="*/ 7544783 w 12176155"/>
              <a:gd name="connsiteY99" fmla="*/ 29689 h 6857997"/>
              <a:gd name="connsiteX100" fmla="*/ 7485406 w 12176155"/>
              <a:gd name="connsiteY100" fmla="*/ 0 h 6857997"/>
              <a:gd name="connsiteX101" fmla="*/ 7699163 w 12176155"/>
              <a:gd name="connsiteY101" fmla="*/ 0 h 6857997"/>
              <a:gd name="connsiteX102" fmla="*/ 7639785 w 12176155"/>
              <a:gd name="connsiteY102" fmla="*/ 29690 h 6857997"/>
              <a:gd name="connsiteX103" fmla="*/ 7639785 w 12176155"/>
              <a:gd name="connsiteY103" fmla="*/ 944089 h 6857997"/>
              <a:gd name="connsiteX104" fmla="*/ 8364180 w 12176155"/>
              <a:gd name="connsiteY104" fmla="*/ 1306287 h 6857997"/>
              <a:gd name="connsiteX105" fmla="*/ 9088574 w 12176155"/>
              <a:gd name="connsiteY105" fmla="*/ 944089 h 6857997"/>
              <a:gd name="connsiteX106" fmla="*/ 9088574 w 12176155"/>
              <a:gd name="connsiteY106" fmla="*/ 29690 h 6857997"/>
              <a:gd name="connsiteX107" fmla="*/ 9029195 w 12176155"/>
              <a:gd name="connsiteY107" fmla="*/ 0 h 6857997"/>
              <a:gd name="connsiteX108" fmla="*/ 9242952 w 12176155"/>
              <a:gd name="connsiteY108" fmla="*/ 0 h 6857997"/>
              <a:gd name="connsiteX109" fmla="*/ 9183576 w 12176155"/>
              <a:gd name="connsiteY109" fmla="*/ 29688 h 6857997"/>
              <a:gd name="connsiteX110" fmla="*/ 9183576 w 12176155"/>
              <a:gd name="connsiteY110" fmla="*/ 944088 h 6857997"/>
              <a:gd name="connsiteX111" fmla="*/ 9907970 w 12176155"/>
              <a:gd name="connsiteY111" fmla="*/ 1306285 h 6857997"/>
              <a:gd name="connsiteX112" fmla="*/ 10632366 w 12176155"/>
              <a:gd name="connsiteY112" fmla="*/ 944088 h 6857997"/>
              <a:gd name="connsiteX113" fmla="*/ 10632366 w 12176155"/>
              <a:gd name="connsiteY113" fmla="*/ 29688 h 6857997"/>
              <a:gd name="connsiteX114" fmla="*/ 10572990 w 12176155"/>
              <a:gd name="connsiteY114" fmla="*/ 0 h 6857997"/>
              <a:gd name="connsiteX115" fmla="*/ 10786742 w 12176155"/>
              <a:gd name="connsiteY115" fmla="*/ 0 h 6857997"/>
              <a:gd name="connsiteX116" fmla="*/ 10727366 w 12176155"/>
              <a:gd name="connsiteY116" fmla="*/ 29688 h 6857997"/>
              <a:gd name="connsiteX117" fmla="*/ 10727366 w 12176155"/>
              <a:gd name="connsiteY117" fmla="*/ 944088 h 6857997"/>
              <a:gd name="connsiteX118" fmla="*/ 11451760 w 12176155"/>
              <a:gd name="connsiteY118" fmla="*/ 1306285 h 6857997"/>
              <a:gd name="connsiteX119" fmla="*/ 12176155 w 12176155"/>
              <a:gd name="connsiteY119" fmla="*/ 944089 h 6857997"/>
              <a:gd name="connsiteX120" fmla="*/ 12176155 w 12176155"/>
              <a:gd name="connsiteY120" fmla="*/ 1045029 h 6857997"/>
              <a:gd name="connsiteX121" fmla="*/ 11499260 w 12176155"/>
              <a:gd name="connsiteY121" fmla="*/ 1383478 h 6857997"/>
              <a:gd name="connsiteX122" fmla="*/ 11499260 w 12176155"/>
              <a:gd name="connsiteY122" fmla="*/ 2297877 h 6857997"/>
              <a:gd name="connsiteX123" fmla="*/ 12176155 w 12176155"/>
              <a:gd name="connsiteY123" fmla="*/ 2636325 h 6857997"/>
              <a:gd name="connsiteX124" fmla="*/ 12176155 w 12176155"/>
              <a:gd name="connsiteY124" fmla="*/ 2737263 h 6857997"/>
              <a:gd name="connsiteX125" fmla="*/ 11451762 w 12176155"/>
              <a:gd name="connsiteY125" fmla="*/ 2375066 h 6857997"/>
              <a:gd name="connsiteX126" fmla="*/ 10727366 w 12176155"/>
              <a:gd name="connsiteY126" fmla="*/ 2737264 h 6857997"/>
              <a:gd name="connsiteX127" fmla="*/ 10727366 w 12176155"/>
              <a:gd name="connsiteY127" fmla="*/ 3651661 h 6857997"/>
              <a:gd name="connsiteX128" fmla="*/ 11451762 w 12176155"/>
              <a:gd name="connsiteY128" fmla="*/ 4013858 h 6857997"/>
              <a:gd name="connsiteX129" fmla="*/ 12176155 w 12176155"/>
              <a:gd name="connsiteY129" fmla="*/ 3651662 h 6857997"/>
              <a:gd name="connsiteX130" fmla="*/ 12176155 w 12176155"/>
              <a:gd name="connsiteY130" fmla="*/ 3752599 h 6857997"/>
              <a:gd name="connsiteX131" fmla="*/ 11499260 w 12176155"/>
              <a:gd name="connsiteY131" fmla="*/ 4091047 h 6857997"/>
              <a:gd name="connsiteX132" fmla="*/ 11499260 w 12176155"/>
              <a:gd name="connsiteY132" fmla="*/ 5005447 h 6857997"/>
              <a:gd name="connsiteX133" fmla="*/ 12176155 w 12176155"/>
              <a:gd name="connsiteY133" fmla="*/ 5343894 h 6857997"/>
              <a:gd name="connsiteX134" fmla="*/ 12176155 w 12176155"/>
              <a:gd name="connsiteY134" fmla="*/ 6460168 h 6857997"/>
              <a:gd name="connsiteX135" fmla="*/ 11499258 w 12176155"/>
              <a:gd name="connsiteY135" fmla="*/ 6798617 h 6857997"/>
              <a:gd name="connsiteX136" fmla="*/ 11499258 w 12176155"/>
              <a:gd name="connsiteY136" fmla="*/ 6857997 h 6857997"/>
              <a:gd name="connsiteX137" fmla="*/ 11404260 w 12176155"/>
              <a:gd name="connsiteY137" fmla="*/ 6857997 h 6857997"/>
              <a:gd name="connsiteX138" fmla="*/ 11404260 w 12176155"/>
              <a:gd name="connsiteY138" fmla="*/ 6798616 h 6857997"/>
              <a:gd name="connsiteX139" fmla="*/ 10679864 w 12176155"/>
              <a:gd name="connsiteY139" fmla="*/ 6436418 h 6857997"/>
              <a:gd name="connsiteX140" fmla="*/ 9955470 w 12176155"/>
              <a:gd name="connsiteY140" fmla="*/ 6798616 h 6857997"/>
              <a:gd name="connsiteX141" fmla="*/ 9955470 w 12176155"/>
              <a:gd name="connsiteY141" fmla="*/ 6857997 h 6857997"/>
              <a:gd name="connsiteX142" fmla="*/ 9860470 w 12176155"/>
              <a:gd name="connsiteY142" fmla="*/ 6857997 h 6857997"/>
              <a:gd name="connsiteX143" fmla="*/ 9860470 w 12176155"/>
              <a:gd name="connsiteY143" fmla="*/ 6798616 h 6857997"/>
              <a:gd name="connsiteX144" fmla="*/ 9136074 w 12176155"/>
              <a:gd name="connsiteY144" fmla="*/ 6436418 h 6857997"/>
              <a:gd name="connsiteX145" fmla="*/ 8411680 w 12176155"/>
              <a:gd name="connsiteY145" fmla="*/ 6798616 h 6857997"/>
              <a:gd name="connsiteX146" fmla="*/ 8411680 w 12176155"/>
              <a:gd name="connsiteY146" fmla="*/ 6857997 h 6857997"/>
              <a:gd name="connsiteX147" fmla="*/ 8316679 w 12176155"/>
              <a:gd name="connsiteY147" fmla="*/ 6857997 h 6857997"/>
              <a:gd name="connsiteX148" fmla="*/ 8316679 w 12176155"/>
              <a:gd name="connsiteY148" fmla="*/ 6798617 h 6857997"/>
              <a:gd name="connsiteX149" fmla="*/ 7592284 w 12176155"/>
              <a:gd name="connsiteY149" fmla="*/ 6436419 h 6857997"/>
              <a:gd name="connsiteX150" fmla="*/ 6867889 w 12176155"/>
              <a:gd name="connsiteY150" fmla="*/ 6798617 h 6857997"/>
              <a:gd name="connsiteX151" fmla="*/ 6867889 w 12176155"/>
              <a:gd name="connsiteY151" fmla="*/ 6857997 h 6857997"/>
              <a:gd name="connsiteX152" fmla="*/ 6772887 w 12176155"/>
              <a:gd name="connsiteY152" fmla="*/ 6857997 h 6857997"/>
              <a:gd name="connsiteX153" fmla="*/ 6772887 w 12176155"/>
              <a:gd name="connsiteY153" fmla="*/ 6798616 h 6857997"/>
              <a:gd name="connsiteX154" fmla="*/ 6048492 w 12176155"/>
              <a:gd name="connsiteY154" fmla="*/ 6436418 h 6857997"/>
              <a:gd name="connsiteX155" fmla="*/ 5324097 w 12176155"/>
              <a:gd name="connsiteY155" fmla="*/ 6798616 h 6857997"/>
              <a:gd name="connsiteX156" fmla="*/ 5324097 w 12176155"/>
              <a:gd name="connsiteY156" fmla="*/ 6857997 h 6857997"/>
              <a:gd name="connsiteX157" fmla="*/ 0 w 12176155"/>
              <a:gd name="connsiteY157"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6155" h="6857997">
                <a:moveTo>
                  <a:pt x="8364179" y="5082635"/>
                </a:moveTo>
                <a:lnTo>
                  <a:pt x="7639784" y="5444833"/>
                </a:lnTo>
                <a:lnTo>
                  <a:pt x="7639784" y="6359233"/>
                </a:lnTo>
                <a:lnTo>
                  <a:pt x="8364179" y="6721430"/>
                </a:lnTo>
                <a:lnTo>
                  <a:pt x="9088574" y="6359233"/>
                </a:lnTo>
                <a:lnTo>
                  <a:pt x="9088574" y="5444833"/>
                </a:lnTo>
                <a:close/>
                <a:moveTo>
                  <a:pt x="11451760" y="5082634"/>
                </a:moveTo>
                <a:lnTo>
                  <a:pt x="10727364" y="5444832"/>
                </a:lnTo>
                <a:lnTo>
                  <a:pt x="10727364" y="6359232"/>
                </a:lnTo>
                <a:lnTo>
                  <a:pt x="11451760" y="6721429"/>
                </a:lnTo>
                <a:lnTo>
                  <a:pt x="12176154" y="6359232"/>
                </a:lnTo>
                <a:lnTo>
                  <a:pt x="12176154" y="5444832"/>
                </a:lnTo>
                <a:close/>
                <a:moveTo>
                  <a:pt x="9907970" y="5082634"/>
                </a:moveTo>
                <a:lnTo>
                  <a:pt x="9183574" y="5444832"/>
                </a:lnTo>
                <a:lnTo>
                  <a:pt x="9183574" y="6359232"/>
                </a:lnTo>
                <a:lnTo>
                  <a:pt x="9907970" y="6721429"/>
                </a:lnTo>
                <a:lnTo>
                  <a:pt x="10632364" y="6359232"/>
                </a:lnTo>
                <a:lnTo>
                  <a:pt x="10632364" y="5444832"/>
                </a:lnTo>
                <a:close/>
                <a:moveTo>
                  <a:pt x="6820387" y="5082634"/>
                </a:moveTo>
                <a:lnTo>
                  <a:pt x="6095992" y="5444832"/>
                </a:lnTo>
                <a:lnTo>
                  <a:pt x="6095992" y="6359232"/>
                </a:lnTo>
                <a:lnTo>
                  <a:pt x="6820387" y="6721429"/>
                </a:lnTo>
                <a:lnTo>
                  <a:pt x="7544782" y="6359232"/>
                </a:lnTo>
                <a:lnTo>
                  <a:pt x="7544782" y="5444832"/>
                </a:lnTo>
                <a:close/>
                <a:moveTo>
                  <a:pt x="7592285" y="3728849"/>
                </a:moveTo>
                <a:lnTo>
                  <a:pt x="6867890" y="4091047"/>
                </a:lnTo>
                <a:lnTo>
                  <a:pt x="6867890" y="5005447"/>
                </a:lnTo>
                <a:lnTo>
                  <a:pt x="7592285" y="5367644"/>
                </a:lnTo>
                <a:lnTo>
                  <a:pt x="8316680" y="5005447"/>
                </a:lnTo>
                <a:lnTo>
                  <a:pt x="8316680" y="4091047"/>
                </a:lnTo>
                <a:close/>
                <a:moveTo>
                  <a:pt x="10679866" y="3728848"/>
                </a:moveTo>
                <a:lnTo>
                  <a:pt x="9955470" y="4091046"/>
                </a:lnTo>
                <a:lnTo>
                  <a:pt x="9955470" y="5005446"/>
                </a:lnTo>
                <a:lnTo>
                  <a:pt x="10679866" y="5367643"/>
                </a:lnTo>
                <a:lnTo>
                  <a:pt x="11404260" y="5005446"/>
                </a:lnTo>
                <a:lnTo>
                  <a:pt x="11404260" y="4091046"/>
                </a:lnTo>
                <a:close/>
                <a:moveTo>
                  <a:pt x="9136076" y="3728848"/>
                </a:moveTo>
                <a:lnTo>
                  <a:pt x="8411680" y="4091046"/>
                </a:lnTo>
                <a:lnTo>
                  <a:pt x="8411680" y="5005446"/>
                </a:lnTo>
                <a:lnTo>
                  <a:pt x="9136076" y="5367643"/>
                </a:lnTo>
                <a:lnTo>
                  <a:pt x="9860470" y="5005446"/>
                </a:lnTo>
                <a:lnTo>
                  <a:pt x="9860470" y="4091046"/>
                </a:lnTo>
                <a:close/>
                <a:moveTo>
                  <a:pt x="6048494" y="3728848"/>
                </a:moveTo>
                <a:lnTo>
                  <a:pt x="5324099" y="4091046"/>
                </a:lnTo>
                <a:lnTo>
                  <a:pt x="5324099" y="5005446"/>
                </a:lnTo>
                <a:lnTo>
                  <a:pt x="6048494" y="5367643"/>
                </a:lnTo>
                <a:lnTo>
                  <a:pt x="6772888" y="5005446"/>
                </a:lnTo>
                <a:lnTo>
                  <a:pt x="6772888" y="4091046"/>
                </a:lnTo>
                <a:close/>
                <a:moveTo>
                  <a:pt x="9907972" y="2375066"/>
                </a:moveTo>
                <a:lnTo>
                  <a:pt x="9183576" y="2737264"/>
                </a:lnTo>
                <a:lnTo>
                  <a:pt x="9183576" y="3651661"/>
                </a:lnTo>
                <a:lnTo>
                  <a:pt x="9907972" y="4013858"/>
                </a:lnTo>
                <a:lnTo>
                  <a:pt x="10632366" y="3651661"/>
                </a:lnTo>
                <a:lnTo>
                  <a:pt x="10632366" y="2737264"/>
                </a:lnTo>
                <a:close/>
                <a:moveTo>
                  <a:pt x="8364181" y="2375066"/>
                </a:moveTo>
                <a:lnTo>
                  <a:pt x="7639786" y="2737265"/>
                </a:lnTo>
                <a:lnTo>
                  <a:pt x="7639786" y="3651662"/>
                </a:lnTo>
                <a:lnTo>
                  <a:pt x="8364181" y="4013859"/>
                </a:lnTo>
                <a:lnTo>
                  <a:pt x="9088576" y="3651662"/>
                </a:lnTo>
                <a:lnTo>
                  <a:pt x="9088576" y="2737265"/>
                </a:lnTo>
                <a:close/>
                <a:moveTo>
                  <a:pt x="6820389" y="2375066"/>
                </a:moveTo>
                <a:lnTo>
                  <a:pt x="6095995" y="2737264"/>
                </a:lnTo>
                <a:lnTo>
                  <a:pt x="6095995" y="3651661"/>
                </a:lnTo>
                <a:lnTo>
                  <a:pt x="6820389" y="4013858"/>
                </a:lnTo>
                <a:lnTo>
                  <a:pt x="7544784" y="3651661"/>
                </a:lnTo>
                <a:lnTo>
                  <a:pt x="7544784" y="2737264"/>
                </a:lnTo>
                <a:close/>
                <a:moveTo>
                  <a:pt x="7592285" y="1021280"/>
                </a:moveTo>
                <a:lnTo>
                  <a:pt x="6867890" y="1383478"/>
                </a:lnTo>
                <a:lnTo>
                  <a:pt x="6867890" y="2297877"/>
                </a:lnTo>
                <a:lnTo>
                  <a:pt x="7592285" y="2660074"/>
                </a:lnTo>
                <a:lnTo>
                  <a:pt x="8316680" y="2297877"/>
                </a:lnTo>
                <a:lnTo>
                  <a:pt x="8316680" y="1383478"/>
                </a:lnTo>
                <a:close/>
                <a:moveTo>
                  <a:pt x="6048494" y="1021279"/>
                </a:moveTo>
                <a:lnTo>
                  <a:pt x="5324099" y="1383477"/>
                </a:lnTo>
                <a:lnTo>
                  <a:pt x="5324099" y="2297875"/>
                </a:lnTo>
                <a:lnTo>
                  <a:pt x="6048494" y="2660074"/>
                </a:lnTo>
                <a:lnTo>
                  <a:pt x="6772888" y="2297875"/>
                </a:lnTo>
                <a:lnTo>
                  <a:pt x="6772888" y="1383477"/>
                </a:lnTo>
                <a:close/>
                <a:moveTo>
                  <a:pt x="10679866" y="1021279"/>
                </a:moveTo>
                <a:lnTo>
                  <a:pt x="9955470" y="1383477"/>
                </a:lnTo>
                <a:lnTo>
                  <a:pt x="9955470" y="2297875"/>
                </a:lnTo>
                <a:lnTo>
                  <a:pt x="10679866" y="2660074"/>
                </a:lnTo>
                <a:lnTo>
                  <a:pt x="11404260" y="2297875"/>
                </a:lnTo>
                <a:lnTo>
                  <a:pt x="11404260" y="1383477"/>
                </a:lnTo>
                <a:close/>
                <a:moveTo>
                  <a:pt x="9136076" y="1021279"/>
                </a:moveTo>
                <a:lnTo>
                  <a:pt x="8411680" y="1383477"/>
                </a:lnTo>
                <a:lnTo>
                  <a:pt x="8411680" y="2297875"/>
                </a:lnTo>
                <a:lnTo>
                  <a:pt x="9136076" y="2660074"/>
                </a:lnTo>
                <a:lnTo>
                  <a:pt x="9860470" y="2297875"/>
                </a:lnTo>
                <a:lnTo>
                  <a:pt x="9860470" y="1383477"/>
                </a:lnTo>
                <a:close/>
                <a:moveTo>
                  <a:pt x="12116780" y="0"/>
                </a:moveTo>
                <a:lnTo>
                  <a:pt x="12176155" y="0"/>
                </a:lnTo>
                <a:lnTo>
                  <a:pt x="12176155" y="29688"/>
                </a:lnTo>
                <a:close/>
                <a:moveTo>
                  <a:pt x="0" y="0"/>
                </a:moveTo>
                <a:lnTo>
                  <a:pt x="6155370" y="0"/>
                </a:lnTo>
                <a:lnTo>
                  <a:pt x="6095994" y="29689"/>
                </a:lnTo>
                <a:lnTo>
                  <a:pt x="6095994" y="944088"/>
                </a:lnTo>
                <a:lnTo>
                  <a:pt x="6820388" y="1306286"/>
                </a:lnTo>
                <a:lnTo>
                  <a:pt x="7544783" y="944088"/>
                </a:lnTo>
                <a:lnTo>
                  <a:pt x="7544783" y="29689"/>
                </a:lnTo>
                <a:lnTo>
                  <a:pt x="7485406" y="0"/>
                </a:lnTo>
                <a:lnTo>
                  <a:pt x="7699163" y="0"/>
                </a:lnTo>
                <a:lnTo>
                  <a:pt x="7639785" y="29690"/>
                </a:lnTo>
                <a:lnTo>
                  <a:pt x="7639785" y="944089"/>
                </a:lnTo>
                <a:lnTo>
                  <a:pt x="8364180" y="1306287"/>
                </a:lnTo>
                <a:lnTo>
                  <a:pt x="9088574" y="944089"/>
                </a:lnTo>
                <a:lnTo>
                  <a:pt x="9088574" y="29690"/>
                </a:lnTo>
                <a:lnTo>
                  <a:pt x="9029195" y="0"/>
                </a:lnTo>
                <a:lnTo>
                  <a:pt x="9242952" y="0"/>
                </a:lnTo>
                <a:lnTo>
                  <a:pt x="9183576" y="29688"/>
                </a:lnTo>
                <a:lnTo>
                  <a:pt x="9183576" y="944088"/>
                </a:lnTo>
                <a:lnTo>
                  <a:pt x="9907970" y="1306285"/>
                </a:lnTo>
                <a:lnTo>
                  <a:pt x="10632366" y="944088"/>
                </a:lnTo>
                <a:lnTo>
                  <a:pt x="10632366" y="29688"/>
                </a:lnTo>
                <a:lnTo>
                  <a:pt x="10572990" y="0"/>
                </a:lnTo>
                <a:lnTo>
                  <a:pt x="10786742" y="0"/>
                </a:lnTo>
                <a:lnTo>
                  <a:pt x="10727366" y="29688"/>
                </a:lnTo>
                <a:lnTo>
                  <a:pt x="10727366" y="944088"/>
                </a:lnTo>
                <a:lnTo>
                  <a:pt x="11451760" y="1306285"/>
                </a:lnTo>
                <a:lnTo>
                  <a:pt x="12176155" y="944089"/>
                </a:lnTo>
                <a:lnTo>
                  <a:pt x="12176155" y="1045029"/>
                </a:lnTo>
                <a:lnTo>
                  <a:pt x="11499260" y="1383478"/>
                </a:lnTo>
                <a:lnTo>
                  <a:pt x="11499260" y="2297877"/>
                </a:lnTo>
                <a:lnTo>
                  <a:pt x="12176155" y="2636325"/>
                </a:lnTo>
                <a:lnTo>
                  <a:pt x="12176155" y="2737263"/>
                </a:lnTo>
                <a:lnTo>
                  <a:pt x="11451762" y="2375066"/>
                </a:lnTo>
                <a:lnTo>
                  <a:pt x="10727366" y="2737264"/>
                </a:lnTo>
                <a:lnTo>
                  <a:pt x="10727366" y="3651661"/>
                </a:lnTo>
                <a:lnTo>
                  <a:pt x="11451762" y="4013858"/>
                </a:lnTo>
                <a:lnTo>
                  <a:pt x="12176155" y="3651662"/>
                </a:lnTo>
                <a:lnTo>
                  <a:pt x="12176155" y="3752599"/>
                </a:lnTo>
                <a:lnTo>
                  <a:pt x="11499260" y="4091047"/>
                </a:lnTo>
                <a:lnTo>
                  <a:pt x="11499260" y="5005447"/>
                </a:lnTo>
                <a:lnTo>
                  <a:pt x="12176155" y="5343894"/>
                </a:lnTo>
                <a:lnTo>
                  <a:pt x="12176155" y="6460168"/>
                </a:lnTo>
                <a:lnTo>
                  <a:pt x="11499258" y="6798617"/>
                </a:lnTo>
                <a:lnTo>
                  <a:pt x="11499258" y="6857997"/>
                </a:lnTo>
                <a:lnTo>
                  <a:pt x="11404260" y="6857997"/>
                </a:lnTo>
                <a:lnTo>
                  <a:pt x="11404260" y="6798616"/>
                </a:lnTo>
                <a:lnTo>
                  <a:pt x="10679864" y="6436418"/>
                </a:lnTo>
                <a:lnTo>
                  <a:pt x="9955470" y="6798616"/>
                </a:lnTo>
                <a:lnTo>
                  <a:pt x="9955470" y="6857997"/>
                </a:lnTo>
                <a:lnTo>
                  <a:pt x="9860470" y="6857997"/>
                </a:lnTo>
                <a:lnTo>
                  <a:pt x="9860470" y="6798616"/>
                </a:lnTo>
                <a:lnTo>
                  <a:pt x="9136074" y="6436418"/>
                </a:lnTo>
                <a:lnTo>
                  <a:pt x="8411680" y="6798616"/>
                </a:lnTo>
                <a:lnTo>
                  <a:pt x="8411680" y="6857997"/>
                </a:lnTo>
                <a:lnTo>
                  <a:pt x="8316679" y="6857997"/>
                </a:lnTo>
                <a:lnTo>
                  <a:pt x="8316679" y="6798617"/>
                </a:lnTo>
                <a:lnTo>
                  <a:pt x="7592284" y="6436419"/>
                </a:lnTo>
                <a:lnTo>
                  <a:pt x="6867889" y="6798617"/>
                </a:lnTo>
                <a:lnTo>
                  <a:pt x="6867889" y="6857997"/>
                </a:lnTo>
                <a:lnTo>
                  <a:pt x="6772887" y="6857997"/>
                </a:lnTo>
                <a:lnTo>
                  <a:pt x="6772887" y="6798616"/>
                </a:lnTo>
                <a:lnTo>
                  <a:pt x="6048492" y="6436418"/>
                </a:lnTo>
                <a:lnTo>
                  <a:pt x="5324097" y="6798616"/>
                </a:lnTo>
                <a:lnTo>
                  <a:pt x="5324097" y="6857997"/>
                </a:lnTo>
                <a:lnTo>
                  <a:pt x="0" y="6857997"/>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Text Placeholder 1">
            <a:extLst>
              <a:ext uri="{FF2B5EF4-FFF2-40B4-BE49-F238E27FC236}">
                <a16:creationId xmlns:a16="http://schemas.microsoft.com/office/drawing/2014/main" id="{26EC0A60-0513-3A9F-C71F-2511247FB9CB}"/>
              </a:ext>
            </a:extLst>
          </p:cNvPr>
          <p:cNvSpPr txBox="1">
            <a:spLocks/>
          </p:cNvSpPr>
          <p:nvPr/>
        </p:nvSpPr>
        <p:spPr>
          <a:xfrm>
            <a:off x="259437" y="1221442"/>
            <a:ext cx="6080161" cy="4469318"/>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8000" b="0" i="0" u="none" strike="noStrike" kern="1200" cap="none" spc="0" normalizeH="0" baseline="0" noProof="0" dirty="0">
                <a:ln>
                  <a:noFill/>
                </a:ln>
                <a:solidFill>
                  <a:srgbClr val="C00000"/>
                </a:solidFill>
                <a:effectLst/>
                <a:uLnTx/>
                <a:uFillTx/>
                <a:latin typeface="Knockout HTF70-FullWelterwt"/>
                <a:ea typeface="+mn-ea"/>
                <a:cs typeface="Arial"/>
              </a:rPr>
              <a:t>THE UCAS PROCESS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8000" b="0" i="0" u="none" strike="noStrike" kern="1200" cap="none" spc="0" normalizeH="0" baseline="0" noProof="0" dirty="0">
                <a:ln>
                  <a:noFill/>
                </a:ln>
                <a:solidFill>
                  <a:prstClr val="white"/>
                </a:solidFill>
                <a:effectLst/>
                <a:uLnTx/>
                <a:uFillTx/>
                <a:latin typeface="Knockout HTF70-FullWelterwt"/>
                <a:ea typeface="+mn-ea"/>
                <a:cs typeface="Arial"/>
              </a:rPr>
              <a:t>AND STUDENT FINANCE</a:t>
            </a:r>
          </a:p>
        </p:txBody>
      </p:sp>
      <p:sp>
        <p:nvSpPr>
          <p:cNvPr id="2" name="Content Placeholder 4">
            <a:extLst>
              <a:ext uri="{FF2B5EF4-FFF2-40B4-BE49-F238E27FC236}">
                <a16:creationId xmlns:a16="http://schemas.microsoft.com/office/drawing/2014/main" id="{23564D48-D64D-AF36-EAB6-F33DF00354A3}"/>
              </a:ext>
            </a:extLst>
          </p:cNvPr>
          <p:cNvSpPr txBox="1">
            <a:spLocks/>
          </p:cNvSpPr>
          <p:nvPr/>
        </p:nvSpPr>
        <p:spPr>
          <a:xfrm>
            <a:off x="383859" y="5374413"/>
            <a:ext cx="5033962" cy="1360487"/>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prstClr val="white"/>
                </a:solidFill>
                <a:effectLst/>
                <a:uLnTx/>
                <a:uFillTx/>
                <a:latin typeface="Aptos" panose="02110004020202020204"/>
                <a:ea typeface="+mn-ea"/>
                <a:cs typeface="+mn-cs"/>
              </a:rPr>
              <a:t>Jenna Page</a:t>
            </a:r>
          </a:p>
          <a:p>
            <a:pPr marL="0" lvl="0" indent="0">
              <a:buNone/>
              <a:defRPr/>
            </a:pPr>
            <a:r>
              <a:rPr lang="en-GB" sz="2400" dirty="0">
                <a:solidFill>
                  <a:prstClr val="white"/>
                </a:solidFill>
                <a:latin typeface="Aptos" panose="02110004020202020204"/>
              </a:rPr>
              <a:t>Regional Schools, Colleges and Outreach Officer (South West)</a:t>
            </a:r>
            <a:endParaRPr kumimoji="0" lang="en-GB" b="0" i="0" u="none" strike="noStrike" kern="1200" cap="none" spc="0" normalizeH="0" baseline="0" noProof="0" dirty="0">
              <a:ln>
                <a:noFill/>
              </a:ln>
              <a:solidFill>
                <a:prstClr val="white"/>
              </a:solidFill>
              <a:effectLst/>
              <a:uLnTx/>
              <a:uFillTx/>
              <a:latin typeface="Knockout HTF70-FullWelterwt"/>
              <a:ea typeface="+mn-ea"/>
              <a:cs typeface="+mn-cs"/>
            </a:endParaRPr>
          </a:p>
        </p:txBody>
      </p:sp>
      <p:pic>
        <p:nvPicPr>
          <p:cNvPr id="4" name="Picture 3">
            <a:extLst>
              <a:ext uri="{FF2B5EF4-FFF2-40B4-BE49-F238E27FC236}">
                <a16:creationId xmlns:a16="http://schemas.microsoft.com/office/drawing/2014/main" id="{486452DC-B73C-8691-7503-7A3404A1F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0382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208B-0014-4593-9C43-ADC0F0AFBD5E}"/>
              </a:ext>
            </a:extLst>
          </p:cNvPr>
          <p:cNvSpPr>
            <a:spLocks noGrp="1"/>
          </p:cNvSpPr>
          <p:nvPr>
            <p:ph type="title"/>
          </p:nvPr>
        </p:nvSpPr>
        <p:spPr>
          <a:xfrm>
            <a:off x="1520825" y="455939"/>
            <a:ext cx="9150350" cy="828676"/>
          </a:xfrm>
          <a:noFill/>
        </p:spPr>
        <p:txBody>
          <a:bodyPr vert="horz" lIns="0" tIns="144000" rIns="91440" bIns="45720" rtlCol="0" anchor="t" anchorCtr="0">
            <a:noAutofit/>
          </a:bodyPr>
          <a:lstStyle/>
          <a:p>
            <a:r>
              <a:rPr lang="en-GB" b="1" dirty="0">
                <a:solidFill>
                  <a:srgbClr val="BF0F34"/>
                </a:solidFill>
                <a:latin typeface="Knockout HTF50-Welterweight"/>
              </a:rPr>
              <a:t>UNIVERSITY OFFERS</a:t>
            </a:r>
          </a:p>
        </p:txBody>
      </p:sp>
      <p:sp>
        <p:nvSpPr>
          <p:cNvPr id="3" name="Text Placeholder 2">
            <a:extLst>
              <a:ext uri="{FF2B5EF4-FFF2-40B4-BE49-F238E27FC236}">
                <a16:creationId xmlns:a16="http://schemas.microsoft.com/office/drawing/2014/main" id="{507748B1-EC39-40C3-9874-82D2EA546DF1}"/>
              </a:ext>
            </a:extLst>
          </p:cNvPr>
          <p:cNvSpPr>
            <a:spLocks noGrp="1"/>
          </p:cNvSpPr>
          <p:nvPr>
            <p:ph type="body" sz="quarter" idx="18"/>
          </p:nvPr>
        </p:nvSpPr>
        <p:spPr>
          <a:xfrm>
            <a:off x="4711606" y="2439586"/>
            <a:ext cx="2853435" cy="3002639"/>
          </a:xfrm>
        </p:spPr>
        <p:txBody>
          <a:bodyPr>
            <a:normAutofit/>
          </a:bodyPr>
          <a:lstStyle/>
          <a:p>
            <a:r>
              <a:rPr lang="en-GB" sz="3200" dirty="0"/>
              <a:t>Unconditional Offer </a:t>
            </a:r>
          </a:p>
          <a:p>
            <a:r>
              <a:rPr lang="en-GB" sz="3200" b="1" dirty="0">
                <a:solidFill>
                  <a:srgbClr val="BE0F34"/>
                </a:solidFill>
              </a:rPr>
              <a:t>(U)</a:t>
            </a:r>
          </a:p>
        </p:txBody>
      </p:sp>
      <p:sp>
        <p:nvSpPr>
          <p:cNvPr id="4" name="Text Placeholder 3">
            <a:extLst>
              <a:ext uri="{FF2B5EF4-FFF2-40B4-BE49-F238E27FC236}">
                <a16:creationId xmlns:a16="http://schemas.microsoft.com/office/drawing/2014/main" id="{F23EFD1E-39F1-439D-BD8B-3810B396CF4D}"/>
              </a:ext>
            </a:extLst>
          </p:cNvPr>
          <p:cNvSpPr>
            <a:spLocks noGrp="1"/>
          </p:cNvSpPr>
          <p:nvPr>
            <p:ph type="body" sz="quarter" idx="20"/>
          </p:nvPr>
        </p:nvSpPr>
        <p:spPr>
          <a:xfrm>
            <a:off x="8463852" y="2439587"/>
            <a:ext cx="2958891" cy="3002638"/>
          </a:xfrm>
        </p:spPr>
        <p:txBody>
          <a:bodyPr>
            <a:normAutofit/>
          </a:bodyPr>
          <a:lstStyle/>
          <a:p>
            <a:r>
              <a:rPr lang="en-GB" sz="3200" dirty="0"/>
              <a:t>Unsuccessful application </a:t>
            </a:r>
          </a:p>
          <a:p>
            <a:r>
              <a:rPr lang="en-GB" sz="3200" b="1" dirty="0">
                <a:solidFill>
                  <a:srgbClr val="BE0F34"/>
                </a:solidFill>
              </a:rPr>
              <a:t>(R)</a:t>
            </a:r>
          </a:p>
        </p:txBody>
      </p:sp>
      <p:sp>
        <p:nvSpPr>
          <p:cNvPr id="5" name="Text Placeholder 4">
            <a:extLst>
              <a:ext uri="{FF2B5EF4-FFF2-40B4-BE49-F238E27FC236}">
                <a16:creationId xmlns:a16="http://schemas.microsoft.com/office/drawing/2014/main" id="{56D7B87D-005A-4ACB-BE89-8D9B6BA581D7}"/>
              </a:ext>
            </a:extLst>
          </p:cNvPr>
          <p:cNvSpPr>
            <a:spLocks noGrp="1"/>
          </p:cNvSpPr>
          <p:nvPr>
            <p:ph type="body" sz="quarter" idx="21"/>
          </p:nvPr>
        </p:nvSpPr>
        <p:spPr>
          <a:xfrm>
            <a:off x="853905" y="2409574"/>
            <a:ext cx="2958891" cy="3032652"/>
          </a:xfrm>
        </p:spPr>
        <p:txBody>
          <a:bodyPr>
            <a:normAutofit/>
          </a:bodyPr>
          <a:lstStyle/>
          <a:p>
            <a:r>
              <a:rPr lang="en-GB" sz="3200" dirty="0"/>
              <a:t>Conditional Offer </a:t>
            </a:r>
          </a:p>
          <a:p>
            <a:r>
              <a:rPr lang="en-GB" sz="3200" b="1" dirty="0">
                <a:solidFill>
                  <a:srgbClr val="BE0F34"/>
                </a:solidFill>
              </a:rPr>
              <a:t>(C)</a:t>
            </a:r>
          </a:p>
        </p:txBody>
      </p:sp>
      <p:pic>
        <p:nvPicPr>
          <p:cNvPr id="6" name="Picture 5" descr="A red and black line&#10;&#10;Description automatically generated">
            <a:extLst>
              <a:ext uri="{FF2B5EF4-FFF2-40B4-BE49-F238E27FC236}">
                <a16:creationId xmlns:a16="http://schemas.microsoft.com/office/drawing/2014/main" id="{727EC703-421B-BDAD-50D2-BAD462394E5E}"/>
              </a:ext>
            </a:extLst>
          </p:cNvPr>
          <p:cNvPicPr>
            <a:picLocks noChangeAspect="1"/>
          </p:cNvPicPr>
          <p:nvPr/>
        </p:nvPicPr>
        <p:blipFill rotWithShape="1">
          <a:blip r:embed="rId2"/>
          <a:srcRect l="38819" b="50000"/>
          <a:stretch/>
        </p:blipFill>
        <p:spPr>
          <a:xfrm rot="16200000" flipH="1">
            <a:off x="9342101" y="286591"/>
            <a:ext cx="3136490" cy="2563307"/>
          </a:xfrm>
          <a:prstGeom prst="rect">
            <a:avLst/>
          </a:prstGeom>
        </p:spPr>
      </p:pic>
      <p:pic>
        <p:nvPicPr>
          <p:cNvPr id="7" name="Picture 6">
            <a:extLst>
              <a:ext uri="{FF2B5EF4-FFF2-40B4-BE49-F238E27FC236}">
                <a16:creationId xmlns:a16="http://schemas.microsoft.com/office/drawing/2014/main" id="{0ED5517C-E880-186A-A2DC-4DC39FD3A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4227769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124A244-9FC6-E7DA-9582-2DA7CC922C50}"/>
              </a:ext>
            </a:extLst>
          </p:cNvPr>
          <p:cNvSpPr txBox="1">
            <a:spLocks/>
          </p:cNvSpPr>
          <p:nvPr/>
        </p:nvSpPr>
        <p:spPr>
          <a:xfrm>
            <a:off x="1555314" y="2191657"/>
            <a:ext cx="4068739" cy="3746952"/>
          </a:xfrm>
          <a:prstGeom prst="rect">
            <a:avLst/>
          </a:prstGeom>
        </p:spPr>
        <p:txBody>
          <a:bodyPr vert="horz" lIns="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3600" b="1" i="0" u="none" strike="noStrike" kern="1200" cap="none" spc="0" normalizeH="0" baseline="0" noProof="0" dirty="0">
                <a:ln>
                  <a:noFill/>
                </a:ln>
                <a:solidFill>
                  <a:srgbClr val="BF0F34"/>
                </a:solidFill>
                <a:effectLst/>
                <a:uLnTx/>
                <a:uFillTx/>
                <a:latin typeface="Aptos" panose="020B0004020202020204" pitchFamily="34" charset="0"/>
                <a:ea typeface="+mn-ea"/>
                <a:cs typeface="+mn-cs"/>
              </a:rPr>
              <a:t>Unconditional (U)</a:t>
            </a:r>
            <a:r>
              <a:rPr kumimoji="0" lang="en-GB" sz="3600" b="0" i="0" u="none" strike="noStrike" kern="1200" cap="none" spc="0" normalizeH="0" baseline="0" noProof="0" dirty="0">
                <a:ln>
                  <a:noFill/>
                </a:ln>
                <a:solidFill>
                  <a:srgbClr val="BE0F34"/>
                </a:solidFill>
                <a:effectLst/>
                <a:uLnTx/>
                <a:uFillTx/>
                <a:latin typeface="Aptos" panose="020B0004020202020204" pitchFamily="34" charset="0"/>
                <a:ea typeface="+mn-ea"/>
                <a:cs typeface="+mn-cs"/>
              </a:rPr>
              <a:t>–</a:t>
            </a:r>
            <a:r>
              <a:rPr kumimoji="0" lang="en-GB" sz="36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 You're in!</a:t>
            </a:r>
          </a:p>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3600" b="1" i="0" u="none" strike="noStrike" kern="1200" cap="none" spc="0" normalizeH="0" baseline="0" noProof="0" dirty="0">
                <a:ln>
                  <a:noFill/>
                </a:ln>
                <a:solidFill>
                  <a:srgbClr val="BF0F34"/>
                </a:solidFill>
                <a:effectLst/>
                <a:uLnTx/>
                <a:uFillTx/>
                <a:latin typeface="Aptos" panose="020B0004020202020204" pitchFamily="34" charset="0"/>
                <a:ea typeface="+mn-ea"/>
                <a:cs typeface="+mn-cs"/>
              </a:rPr>
              <a:t>Conditional (C)</a:t>
            </a:r>
            <a:r>
              <a:rPr kumimoji="0" lang="en-GB" sz="3600" b="0" i="0" u="none" strike="noStrike" kern="1200" cap="none" spc="0" normalizeH="0" baseline="0" noProof="0" dirty="0">
                <a:ln>
                  <a:noFill/>
                </a:ln>
                <a:solidFill>
                  <a:srgbClr val="BE0F34"/>
                </a:solidFill>
                <a:effectLst/>
                <a:uLnTx/>
                <a:uFillTx/>
                <a:latin typeface="Aptos" panose="020B0004020202020204" pitchFamily="34" charset="0"/>
                <a:ea typeface="+mn-ea"/>
                <a:cs typeface="+mn-cs"/>
              </a:rPr>
              <a:t>–</a:t>
            </a:r>
            <a:r>
              <a:rPr kumimoji="0" lang="en-GB" sz="3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GB" sz="36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You're in if you meet the conditions.</a:t>
            </a:r>
          </a:p>
        </p:txBody>
      </p:sp>
      <p:sp>
        <p:nvSpPr>
          <p:cNvPr id="7" name="TextBox 6">
            <a:extLst>
              <a:ext uri="{FF2B5EF4-FFF2-40B4-BE49-F238E27FC236}">
                <a16:creationId xmlns:a16="http://schemas.microsoft.com/office/drawing/2014/main" id="{D7A7985E-A756-DED1-55DF-18815A50D6A7}"/>
              </a:ext>
            </a:extLst>
          </p:cNvPr>
          <p:cNvSpPr txBox="1"/>
          <p:nvPr/>
        </p:nvSpPr>
        <p:spPr>
          <a:xfrm>
            <a:off x="1555314" y="319226"/>
            <a:ext cx="103026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BF0F34"/>
                </a:solidFill>
                <a:effectLst/>
                <a:uLnTx/>
                <a:uFillTx/>
                <a:latin typeface="Knockout HTF50-Welterweight"/>
                <a:ea typeface="+mn-ea"/>
                <a:cs typeface="+mn-cs"/>
              </a:rPr>
              <a:t>RECEIVING OFFERS</a:t>
            </a:r>
          </a:p>
        </p:txBody>
      </p:sp>
      <p:sp>
        <p:nvSpPr>
          <p:cNvPr id="8" name="Rectangle 7">
            <a:extLst>
              <a:ext uri="{FF2B5EF4-FFF2-40B4-BE49-F238E27FC236}">
                <a16:creationId xmlns:a16="http://schemas.microsoft.com/office/drawing/2014/main" id="{309243D3-D99C-71AF-A218-3A6826ABA3F5}"/>
              </a:ext>
            </a:extLst>
          </p:cNvPr>
          <p:cNvSpPr/>
          <p:nvPr/>
        </p:nvSpPr>
        <p:spPr>
          <a:xfrm>
            <a:off x="7031106" y="3028336"/>
            <a:ext cx="4541461" cy="2684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Conditions set for a university course could include: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Grade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Auditions/ Portfolios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Admissions Tests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Interviews</a:t>
            </a:r>
          </a:p>
        </p:txBody>
      </p:sp>
      <p:sp>
        <p:nvSpPr>
          <p:cNvPr id="9" name="Arrow: Right 8">
            <a:extLst>
              <a:ext uri="{FF2B5EF4-FFF2-40B4-BE49-F238E27FC236}">
                <a16:creationId xmlns:a16="http://schemas.microsoft.com/office/drawing/2014/main" id="{DAEEDA92-EF55-DC4B-140E-CE433433BBD0}"/>
              </a:ext>
            </a:extLst>
          </p:cNvPr>
          <p:cNvSpPr/>
          <p:nvPr/>
        </p:nvSpPr>
        <p:spPr>
          <a:xfrm>
            <a:off x="5890043" y="3628571"/>
            <a:ext cx="989727" cy="6386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2" name="Picture 1">
            <a:extLst>
              <a:ext uri="{FF2B5EF4-FFF2-40B4-BE49-F238E27FC236}">
                <a16:creationId xmlns:a16="http://schemas.microsoft.com/office/drawing/2014/main" id="{300FB415-DDBC-B2DD-B2DB-8E12BF6EC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14194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208B-0014-4593-9C43-ADC0F0AFBD5E}"/>
              </a:ext>
            </a:extLst>
          </p:cNvPr>
          <p:cNvSpPr>
            <a:spLocks noGrp="1"/>
          </p:cNvSpPr>
          <p:nvPr>
            <p:ph type="title"/>
          </p:nvPr>
        </p:nvSpPr>
        <p:spPr>
          <a:xfrm>
            <a:off x="1423740" y="557085"/>
            <a:ext cx="9344520" cy="828676"/>
          </a:xfrm>
        </p:spPr>
        <p:txBody>
          <a:bodyPr/>
          <a:lstStyle/>
          <a:p>
            <a:r>
              <a:rPr lang="en-GB" sz="6600" b="1" dirty="0">
                <a:solidFill>
                  <a:srgbClr val="BE0F34"/>
                </a:solidFill>
                <a:latin typeface="Knockout-HTF50-Welterweight"/>
              </a:rPr>
              <a:t>RESPONDING TO OFFERS</a:t>
            </a:r>
          </a:p>
        </p:txBody>
      </p:sp>
      <p:sp>
        <p:nvSpPr>
          <p:cNvPr id="3" name="Text Placeholder 2">
            <a:extLst>
              <a:ext uri="{FF2B5EF4-FFF2-40B4-BE49-F238E27FC236}">
                <a16:creationId xmlns:a16="http://schemas.microsoft.com/office/drawing/2014/main" id="{507748B1-EC39-40C3-9874-82D2EA546DF1}"/>
              </a:ext>
            </a:extLst>
          </p:cNvPr>
          <p:cNvSpPr>
            <a:spLocks noGrp="1"/>
          </p:cNvSpPr>
          <p:nvPr>
            <p:ph type="body" sz="quarter" idx="18"/>
          </p:nvPr>
        </p:nvSpPr>
        <p:spPr/>
        <p:txBody>
          <a:bodyPr>
            <a:normAutofit/>
          </a:bodyPr>
          <a:lstStyle/>
          <a:p>
            <a:r>
              <a:rPr lang="en-GB" sz="2800" dirty="0"/>
              <a:t>Insurance Acceptance </a:t>
            </a:r>
          </a:p>
          <a:p>
            <a:r>
              <a:rPr lang="en-GB" sz="2800" b="1" dirty="0">
                <a:solidFill>
                  <a:srgbClr val="BE0F34"/>
                </a:solidFill>
              </a:rPr>
              <a:t>(I)</a:t>
            </a:r>
          </a:p>
        </p:txBody>
      </p:sp>
      <p:sp>
        <p:nvSpPr>
          <p:cNvPr id="4" name="Text Placeholder 3">
            <a:extLst>
              <a:ext uri="{FF2B5EF4-FFF2-40B4-BE49-F238E27FC236}">
                <a16:creationId xmlns:a16="http://schemas.microsoft.com/office/drawing/2014/main" id="{F23EFD1E-39F1-439D-BD8B-3810B396CF4D}"/>
              </a:ext>
            </a:extLst>
          </p:cNvPr>
          <p:cNvSpPr>
            <a:spLocks noGrp="1"/>
          </p:cNvSpPr>
          <p:nvPr>
            <p:ph type="body" sz="quarter" idx="20"/>
          </p:nvPr>
        </p:nvSpPr>
        <p:spPr/>
        <p:txBody>
          <a:bodyPr>
            <a:normAutofit/>
          </a:bodyPr>
          <a:lstStyle/>
          <a:p>
            <a:r>
              <a:rPr lang="en-GB" sz="2800" dirty="0"/>
              <a:t>Decline </a:t>
            </a:r>
          </a:p>
          <a:p>
            <a:r>
              <a:rPr lang="en-GB" sz="2800" b="1" dirty="0">
                <a:solidFill>
                  <a:srgbClr val="BE0F34"/>
                </a:solidFill>
              </a:rPr>
              <a:t>(D)</a:t>
            </a:r>
          </a:p>
        </p:txBody>
      </p:sp>
      <p:sp>
        <p:nvSpPr>
          <p:cNvPr id="5" name="Text Placeholder 4">
            <a:extLst>
              <a:ext uri="{FF2B5EF4-FFF2-40B4-BE49-F238E27FC236}">
                <a16:creationId xmlns:a16="http://schemas.microsoft.com/office/drawing/2014/main" id="{56D7B87D-005A-4ACB-BE89-8D9B6BA581D7}"/>
              </a:ext>
            </a:extLst>
          </p:cNvPr>
          <p:cNvSpPr>
            <a:spLocks noGrp="1"/>
          </p:cNvSpPr>
          <p:nvPr>
            <p:ph type="body" sz="quarter" idx="21"/>
          </p:nvPr>
        </p:nvSpPr>
        <p:spPr>
          <a:xfrm>
            <a:off x="959361" y="2599244"/>
            <a:ext cx="2853435" cy="2842982"/>
          </a:xfrm>
        </p:spPr>
        <p:txBody>
          <a:bodyPr>
            <a:normAutofit/>
          </a:bodyPr>
          <a:lstStyle/>
          <a:p>
            <a:r>
              <a:rPr lang="en-GB" sz="2800" dirty="0"/>
              <a:t>Firm Acceptance </a:t>
            </a:r>
            <a:r>
              <a:rPr lang="en-GB" sz="2800" b="1" dirty="0">
                <a:solidFill>
                  <a:srgbClr val="BE0F34"/>
                </a:solidFill>
              </a:rPr>
              <a:t>(F)</a:t>
            </a:r>
          </a:p>
        </p:txBody>
      </p:sp>
      <p:pic>
        <p:nvPicPr>
          <p:cNvPr id="6" name="Picture 5">
            <a:extLst>
              <a:ext uri="{FF2B5EF4-FFF2-40B4-BE49-F238E27FC236}">
                <a16:creationId xmlns:a16="http://schemas.microsoft.com/office/drawing/2014/main" id="{6280E90E-7DAD-FBDB-EB56-4673E7E6C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pic>
        <p:nvPicPr>
          <p:cNvPr id="7" name="Picture 6" descr="A red and black line&#10;&#10;Description automatically generated">
            <a:extLst>
              <a:ext uri="{FF2B5EF4-FFF2-40B4-BE49-F238E27FC236}">
                <a16:creationId xmlns:a16="http://schemas.microsoft.com/office/drawing/2014/main" id="{66587D47-E6C7-2081-99AF-B6D0B8A0B1E0}"/>
              </a:ext>
            </a:extLst>
          </p:cNvPr>
          <p:cNvPicPr>
            <a:picLocks noChangeAspect="1"/>
          </p:cNvPicPr>
          <p:nvPr/>
        </p:nvPicPr>
        <p:blipFill rotWithShape="1">
          <a:blip r:embed="rId3"/>
          <a:srcRect l="38819" b="50000"/>
          <a:stretch/>
        </p:blipFill>
        <p:spPr>
          <a:xfrm rot="16200000" flipH="1">
            <a:off x="9342101" y="286591"/>
            <a:ext cx="3136490" cy="2563307"/>
          </a:xfrm>
          <a:prstGeom prst="rect">
            <a:avLst/>
          </a:prstGeom>
        </p:spPr>
      </p:pic>
    </p:spTree>
    <p:extLst>
      <p:ext uri="{BB962C8B-B14F-4D97-AF65-F5344CB8AC3E}">
        <p14:creationId xmlns:p14="http://schemas.microsoft.com/office/powerpoint/2010/main" val="181957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BFB18-A9F5-B06F-F86C-976BBE1160F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7037823C-F1A3-0207-2646-5530D7A756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00" b="22286"/>
          <a:stretch/>
        </p:blipFill>
        <p:spPr bwMode="auto">
          <a:xfrm flipH="1">
            <a:off x="-12569" y="-1"/>
            <a:ext cx="1220456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46DB6C5-C42E-82F9-5685-16BEE44A0319}"/>
              </a:ext>
            </a:extLst>
          </p:cNvPr>
          <p:cNvSpPr/>
          <p:nvPr/>
        </p:nvSpPr>
        <p:spPr>
          <a:xfrm>
            <a:off x="-12570" y="-2"/>
            <a:ext cx="12204569" cy="6858000"/>
          </a:xfrm>
          <a:prstGeom prst="rect">
            <a:avLst/>
          </a:prstGeom>
          <a:solidFill>
            <a:schemeClr val="dk1">
              <a:alpha val="48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3" name="Title 1">
            <a:extLst>
              <a:ext uri="{FF2B5EF4-FFF2-40B4-BE49-F238E27FC236}">
                <a16:creationId xmlns:a16="http://schemas.microsoft.com/office/drawing/2014/main" id="{170EBE6E-E15A-BB8E-C570-4639A3612D39}"/>
              </a:ext>
            </a:extLst>
          </p:cNvPr>
          <p:cNvSpPr txBox="1">
            <a:spLocks/>
          </p:cNvSpPr>
          <p:nvPr/>
        </p:nvSpPr>
        <p:spPr>
          <a:xfrm>
            <a:off x="358549" y="2038347"/>
            <a:ext cx="7164568" cy="4819651"/>
          </a:xfrm>
          <a:prstGeom prst="rect">
            <a:avLst/>
          </a:prstGeom>
          <a:noFill/>
        </p:spPr>
        <p:txBody>
          <a:bodyPr vert="horz" lIns="0" tIns="144000" rIns="91440" bIns="45720" rtlCol="0" anchor="t" anchorCtr="0">
            <a:normAutofit/>
          </a:bodyPr>
          <a:lstStyle>
            <a:lvl1pPr algn="l" defTabSz="914400" rtl="0" eaLnBrk="1" latinLnBrk="0" hangingPunct="1">
              <a:lnSpc>
                <a:spcPct val="65000"/>
              </a:lnSpc>
              <a:spcBef>
                <a:spcPct val="0"/>
              </a:spcBef>
              <a:buNone/>
              <a:defRPr sz="8000" b="0" i="0" kern="1200">
                <a:solidFill>
                  <a:schemeClr val="bg1"/>
                </a:solidFill>
                <a:latin typeface="Knockout HTF50-Welterweight" pitchFamily="50" charset="0"/>
                <a:ea typeface="+mj-ea"/>
                <a:cs typeface="+mj-cs"/>
              </a:defRPr>
            </a:lvl1pPr>
          </a:lstStyle>
          <a:p>
            <a:pPr marL="0" marR="0" lvl="0" indent="0" algn="l" defTabSz="914400" rtl="0" eaLnBrk="1" fontAlgn="auto" latinLnBrk="0" hangingPunct="1">
              <a:lnSpc>
                <a:spcPct val="68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CLEARING </a:t>
            </a:r>
          </a:p>
          <a:p>
            <a:pPr marL="0" marR="0" lvl="0" indent="0" algn="l" defTabSz="914400" rtl="0" eaLnBrk="1" fontAlgn="auto" latinLnBrk="0" hangingPunct="1">
              <a:lnSpc>
                <a:spcPct val="68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AND </a:t>
            </a:r>
          </a:p>
          <a:p>
            <a:pPr marL="0" marR="0" lvl="0" indent="0" algn="l" defTabSz="914400" rtl="0" eaLnBrk="1" fontAlgn="auto" latinLnBrk="0" hangingPunct="1">
              <a:lnSpc>
                <a:spcPct val="68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BE0F34"/>
                </a:solidFill>
                <a:effectLst/>
                <a:uLnTx/>
                <a:uFillTx/>
                <a:latin typeface="Knockout HTF50-Welterweight"/>
                <a:ea typeface="+mj-ea"/>
                <a:cs typeface="+mj-cs"/>
              </a:rPr>
              <a:t>RESULTS DAY</a:t>
            </a:r>
          </a:p>
        </p:txBody>
      </p:sp>
      <p:sp>
        <p:nvSpPr>
          <p:cNvPr id="6" name="Lightning Bolt 5" descr="-">
            <a:extLst>
              <a:ext uri="{FF2B5EF4-FFF2-40B4-BE49-F238E27FC236}">
                <a16:creationId xmlns:a16="http://schemas.microsoft.com/office/drawing/2014/main" id="{6A99D21B-ADD1-A8AC-1FD8-1880F8CE20C1}"/>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7" name="Lightning Bolt 6" descr="-">
            <a:extLst>
              <a:ext uri="{FF2B5EF4-FFF2-40B4-BE49-F238E27FC236}">
                <a16:creationId xmlns:a16="http://schemas.microsoft.com/office/drawing/2014/main" id="{49036AF6-8E58-E715-62FE-704222A27586}"/>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8" name="Picture 7">
            <a:extLst>
              <a:ext uri="{FF2B5EF4-FFF2-40B4-BE49-F238E27FC236}">
                <a16:creationId xmlns:a16="http://schemas.microsoft.com/office/drawing/2014/main" id="{C29A1F6F-664C-A305-61EF-E949E54F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14110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3A5E8-B917-0E66-6D4F-3F89019392B1}"/>
              </a:ext>
            </a:extLst>
          </p:cNvPr>
          <p:cNvSpPr txBox="1">
            <a:spLocks/>
          </p:cNvSpPr>
          <p:nvPr/>
        </p:nvSpPr>
        <p:spPr>
          <a:xfrm>
            <a:off x="1361168" y="262047"/>
            <a:ext cx="9832975" cy="1922352"/>
          </a:xfrm>
          <a:prstGeom prst="rect">
            <a:avLst/>
          </a:prstGeom>
          <a:noFill/>
        </p:spPr>
        <p:txBody>
          <a:bodyPr vert="horz" lIns="0" tIns="144000" rIns="91440" bIns="45720" rtlCol="0" anchor="t" anchorCtr="0">
            <a:noAutofit/>
          </a:bodyPr>
          <a:lstStyle>
            <a:lvl1pPr>
              <a:lnSpc>
                <a:spcPct val="65000"/>
              </a:lnSpc>
              <a:spcBef>
                <a:spcPct val="0"/>
              </a:spcBef>
              <a:buNone/>
              <a:defRPr sz="7000" b="1" i="0">
                <a:solidFill>
                  <a:srgbClr val="BF0F34"/>
                </a:solidFill>
                <a:latin typeface="Knockout HTF50-Welterweight"/>
                <a:ea typeface="+mj-ea"/>
                <a:cs typeface="+mj-cs"/>
              </a:defRPr>
            </a:lvl1pPr>
          </a:lstStyle>
          <a:p>
            <a:pPr marL="0" marR="0" lvl="0" indent="0" algn="l" defTabSz="914400" rtl="0" eaLnBrk="1" fontAlgn="auto" latinLnBrk="0" hangingPunct="1">
              <a:lnSpc>
                <a:spcPct val="65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BF0F34"/>
                </a:solidFill>
                <a:effectLst/>
                <a:uLnTx/>
                <a:uFillTx/>
                <a:latin typeface="Knockout HTF50-Welterweight"/>
                <a:ea typeface="+mj-ea"/>
                <a:cs typeface="+mj-cs"/>
              </a:rPr>
              <a:t>RESULTS DAY-</a:t>
            </a:r>
          </a:p>
          <a:p>
            <a:pPr marL="0" marR="0" lvl="0" indent="0" algn="l" defTabSz="914400" rtl="0" eaLnBrk="1" fontAlgn="auto" latinLnBrk="0" hangingPunct="1">
              <a:lnSpc>
                <a:spcPct val="65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BF0F34"/>
                </a:solidFill>
                <a:effectLst/>
                <a:uLnTx/>
                <a:uFillTx/>
                <a:latin typeface="Knockout HTF50-Welterweight"/>
                <a:ea typeface="+mj-ea"/>
                <a:cs typeface="+mj-cs"/>
              </a:rPr>
              <a:t>WHAT HAPPENS NEXT?</a:t>
            </a:r>
          </a:p>
        </p:txBody>
      </p:sp>
      <p:graphicFrame>
        <p:nvGraphicFramePr>
          <p:cNvPr id="7" name="TextBox 2">
            <a:extLst>
              <a:ext uri="{FF2B5EF4-FFF2-40B4-BE49-F238E27FC236}">
                <a16:creationId xmlns:a16="http://schemas.microsoft.com/office/drawing/2014/main" id="{49A1879A-5CC4-AE24-B79D-7785277862BF}"/>
              </a:ext>
            </a:extLst>
          </p:cNvPr>
          <p:cNvGraphicFramePr/>
          <p:nvPr/>
        </p:nvGraphicFramePr>
        <p:xfrm>
          <a:off x="228600" y="1682634"/>
          <a:ext cx="11734800" cy="5008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red and black line&#10;&#10;Description automatically generated">
            <a:extLst>
              <a:ext uri="{FF2B5EF4-FFF2-40B4-BE49-F238E27FC236}">
                <a16:creationId xmlns:a16="http://schemas.microsoft.com/office/drawing/2014/main" id="{CF470096-59D4-922B-5FCD-961FDD7AC578}"/>
              </a:ext>
            </a:extLst>
          </p:cNvPr>
          <p:cNvPicPr>
            <a:picLocks noChangeAspect="1"/>
          </p:cNvPicPr>
          <p:nvPr/>
        </p:nvPicPr>
        <p:blipFill rotWithShape="1">
          <a:blip r:embed="rId7"/>
          <a:srcRect l="38819" b="50000"/>
          <a:stretch/>
        </p:blipFill>
        <p:spPr>
          <a:xfrm rot="16200000" flipH="1">
            <a:off x="9342101" y="286591"/>
            <a:ext cx="3136490" cy="2563307"/>
          </a:xfrm>
          <a:prstGeom prst="rect">
            <a:avLst/>
          </a:prstGeom>
        </p:spPr>
      </p:pic>
      <p:pic>
        <p:nvPicPr>
          <p:cNvPr id="3" name="Picture 2">
            <a:extLst>
              <a:ext uri="{FF2B5EF4-FFF2-40B4-BE49-F238E27FC236}">
                <a16:creationId xmlns:a16="http://schemas.microsoft.com/office/drawing/2014/main" id="{0F4924C6-8989-1069-8BA0-125B13B2F7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70983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F5A097-B667-DBC2-933C-80C86EE9EA6F}"/>
            </a:ext>
          </a:extLst>
        </p:cNvPr>
        <p:cNvGrpSpPr/>
        <p:nvPr/>
      </p:nvGrpSpPr>
      <p:grpSpPr>
        <a:xfrm>
          <a:off x="0" y="0"/>
          <a:ext cx="0" cy="0"/>
          <a:chOff x="0" y="0"/>
          <a:chExt cx="0" cy="0"/>
        </a:xfrm>
      </p:grpSpPr>
      <p:pic>
        <p:nvPicPr>
          <p:cNvPr id="2" name="Picture 1" descr="A red and white corner with black text&#10;&#10;Description automatically generated">
            <a:extLst>
              <a:ext uri="{FF2B5EF4-FFF2-40B4-BE49-F238E27FC236}">
                <a16:creationId xmlns:a16="http://schemas.microsoft.com/office/drawing/2014/main" id="{B6DDDE91-820E-120B-E0B0-568DFFBB6B15}"/>
              </a:ext>
            </a:extLst>
          </p:cNvPr>
          <p:cNvPicPr>
            <a:picLocks noChangeAspect="1"/>
          </p:cNvPicPr>
          <p:nvPr/>
        </p:nvPicPr>
        <p:blipFill>
          <a:blip r:embed="rId2"/>
          <a:stretch>
            <a:fillRect/>
          </a:stretch>
        </p:blipFill>
        <p:spPr>
          <a:xfrm>
            <a:off x="7946058" y="0"/>
            <a:ext cx="4245942" cy="3009901"/>
          </a:xfrm>
          <a:prstGeom prst="rect">
            <a:avLst/>
          </a:prstGeom>
        </p:spPr>
      </p:pic>
      <p:sp>
        <p:nvSpPr>
          <p:cNvPr id="4" name="Title 3">
            <a:extLst>
              <a:ext uri="{FF2B5EF4-FFF2-40B4-BE49-F238E27FC236}">
                <a16:creationId xmlns:a16="http://schemas.microsoft.com/office/drawing/2014/main" id="{09D48CF6-4670-7DA5-E2E7-7FD4D145DF8B}"/>
              </a:ext>
            </a:extLst>
          </p:cNvPr>
          <p:cNvSpPr>
            <a:spLocks noGrp="1"/>
          </p:cNvSpPr>
          <p:nvPr>
            <p:ph type="title"/>
          </p:nvPr>
        </p:nvSpPr>
        <p:spPr>
          <a:xfrm>
            <a:off x="1629561" y="-99335"/>
            <a:ext cx="7300686" cy="2119995"/>
          </a:xfrm>
        </p:spPr>
        <p:txBody>
          <a:bodyPr vert="horz" lIns="91440" tIns="45720" rIns="91440" bIns="45720" rtlCol="0" anchor="ctr">
            <a:normAutofit/>
          </a:bodyPr>
          <a:lstStyle/>
          <a:p>
            <a:pPr>
              <a:lnSpc>
                <a:spcPct val="90000"/>
              </a:lnSpc>
            </a:pPr>
            <a:r>
              <a:rPr lang="en-GB" sz="8800" dirty="0">
                <a:solidFill>
                  <a:srgbClr val="BE0F34"/>
                </a:solidFill>
                <a:latin typeface="Knockout HTF70-FullWelterwt" pitchFamily="50" charset="0"/>
              </a:rPr>
              <a:t>CLEARING</a:t>
            </a:r>
          </a:p>
        </p:txBody>
      </p:sp>
      <p:sp>
        <p:nvSpPr>
          <p:cNvPr id="8" name="Rectangle 7">
            <a:extLst>
              <a:ext uri="{FF2B5EF4-FFF2-40B4-BE49-F238E27FC236}">
                <a16:creationId xmlns:a16="http://schemas.microsoft.com/office/drawing/2014/main" id="{25BB6BEF-C875-E264-DBEB-01E6FA00A366}"/>
              </a:ext>
            </a:extLst>
          </p:cNvPr>
          <p:cNvSpPr/>
          <p:nvPr/>
        </p:nvSpPr>
        <p:spPr>
          <a:xfrm>
            <a:off x="560743" y="1799771"/>
            <a:ext cx="2960914" cy="1629229"/>
          </a:xfrm>
          <a:prstGeom prst="rect">
            <a:avLst/>
          </a:prstGeom>
          <a:ln>
            <a:solidFill>
              <a:srgbClr val="BE0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Did not apply in the initial UCAS cycle</a:t>
            </a:r>
          </a:p>
        </p:txBody>
      </p:sp>
      <p:sp>
        <p:nvSpPr>
          <p:cNvPr id="9" name="Rectangle 8">
            <a:extLst>
              <a:ext uri="{FF2B5EF4-FFF2-40B4-BE49-F238E27FC236}">
                <a16:creationId xmlns:a16="http://schemas.microsoft.com/office/drawing/2014/main" id="{46D3718D-69B4-36D4-565A-EE13E0211222}"/>
              </a:ext>
            </a:extLst>
          </p:cNvPr>
          <p:cNvSpPr/>
          <p:nvPr/>
        </p:nvSpPr>
        <p:spPr>
          <a:xfrm>
            <a:off x="560743" y="3570514"/>
            <a:ext cx="2960914" cy="2707239"/>
          </a:xfrm>
          <a:prstGeom prst="rect">
            <a:avLst/>
          </a:prstGeom>
          <a:ln>
            <a:solidFill>
              <a:srgbClr val="BE0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Would like to study a different course, or at a different university than the ones initially applied for </a:t>
            </a:r>
          </a:p>
        </p:txBody>
      </p:sp>
      <p:sp>
        <p:nvSpPr>
          <p:cNvPr id="10" name="Rectangle 9">
            <a:extLst>
              <a:ext uri="{FF2B5EF4-FFF2-40B4-BE49-F238E27FC236}">
                <a16:creationId xmlns:a16="http://schemas.microsoft.com/office/drawing/2014/main" id="{AAD3580F-C2BC-D041-BD21-84C85CDB5355}"/>
              </a:ext>
            </a:extLst>
          </p:cNvPr>
          <p:cNvSpPr/>
          <p:nvPr/>
        </p:nvSpPr>
        <p:spPr>
          <a:xfrm>
            <a:off x="8789830" y="1799771"/>
            <a:ext cx="2960914" cy="1629230"/>
          </a:xfrm>
          <a:prstGeom prst="rect">
            <a:avLst/>
          </a:prstGeom>
          <a:ln>
            <a:solidFill>
              <a:srgbClr val="BE0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Did not get the grades needed for firm or insurance choices</a:t>
            </a:r>
          </a:p>
        </p:txBody>
      </p:sp>
      <p:sp>
        <p:nvSpPr>
          <p:cNvPr id="11" name="Rectangle 10">
            <a:extLst>
              <a:ext uri="{FF2B5EF4-FFF2-40B4-BE49-F238E27FC236}">
                <a16:creationId xmlns:a16="http://schemas.microsoft.com/office/drawing/2014/main" id="{822360C7-B655-4694-D6CC-E3B1A5B0AB25}"/>
              </a:ext>
            </a:extLst>
          </p:cNvPr>
          <p:cNvSpPr/>
          <p:nvPr/>
        </p:nvSpPr>
        <p:spPr>
          <a:xfrm>
            <a:off x="8789830" y="3570514"/>
            <a:ext cx="2960914" cy="2707238"/>
          </a:xfrm>
          <a:prstGeom prst="rect">
            <a:avLst/>
          </a:prstGeom>
          <a:ln>
            <a:solidFill>
              <a:srgbClr val="BE0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GB" sz="2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Did better than expected and would like to apply to universities with different entry requirements</a:t>
            </a:r>
          </a:p>
        </p:txBody>
      </p:sp>
      <p:pic>
        <p:nvPicPr>
          <p:cNvPr id="3" name="Picture 2">
            <a:extLst>
              <a:ext uri="{FF2B5EF4-FFF2-40B4-BE49-F238E27FC236}">
                <a16:creationId xmlns:a16="http://schemas.microsoft.com/office/drawing/2014/main" id="{6B33FA13-31AA-5310-4E53-FE34DD2F7E03}"/>
              </a:ext>
            </a:extLst>
          </p:cNvPr>
          <p:cNvPicPr>
            <a:picLocks noChangeAspect="1"/>
          </p:cNvPicPr>
          <p:nvPr/>
        </p:nvPicPr>
        <p:blipFill>
          <a:blip r:embed="rId3"/>
          <a:srcRect l="37214" r="5430"/>
          <a:stretch/>
        </p:blipFill>
        <p:spPr>
          <a:xfrm>
            <a:off x="3923454" y="1799771"/>
            <a:ext cx="4425120" cy="4497861"/>
          </a:xfrm>
          <a:prstGeom prst="rect">
            <a:avLst/>
          </a:prstGeom>
        </p:spPr>
      </p:pic>
      <p:pic>
        <p:nvPicPr>
          <p:cNvPr id="5" name="Picture 4">
            <a:extLst>
              <a:ext uri="{FF2B5EF4-FFF2-40B4-BE49-F238E27FC236}">
                <a16:creationId xmlns:a16="http://schemas.microsoft.com/office/drawing/2014/main" id="{653505CE-75B2-53EE-0575-3AF07C55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341488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42346-770B-5F45-452E-18349BD366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8D13CF-74EA-2410-6BFD-168B87B0BFBE}"/>
              </a:ext>
            </a:extLst>
          </p:cNvPr>
          <p:cNvSpPr/>
          <p:nvPr/>
        </p:nvSpPr>
        <p:spPr>
          <a:xfrm>
            <a:off x="-12570" y="0"/>
            <a:ext cx="12204569" cy="6858000"/>
          </a:xfrm>
          <a:prstGeom prst="rect">
            <a:avLst/>
          </a:prstGeom>
          <a:solidFill>
            <a:schemeClr val="dk1">
              <a:alpha val="36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Title 1">
            <a:extLst>
              <a:ext uri="{FF2B5EF4-FFF2-40B4-BE49-F238E27FC236}">
                <a16:creationId xmlns:a16="http://schemas.microsoft.com/office/drawing/2014/main" id="{F5401777-EBF0-D131-CBE9-D1264E586472}"/>
              </a:ext>
            </a:extLst>
          </p:cNvPr>
          <p:cNvSpPr txBox="1">
            <a:spLocks/>
          </p:cNvSpPr>
          <p:nvPr/>
        </p:nvSpPr>
        <p:spPr>
          <a:xfrm>
            <a:off x="385762" y="2077366"/>
            <a:ext cx="7768423" cy="3678102"/>
          </a:xfrm>
          <a:prstGeom prst="rect">
            <a:avLst/>
          </a:prstGeom>
          <a:noFill/>
        </p:spPr>
        <p:txBody>
          <a:bodyPr vert="horz" lIns="0" tIns="144000" rIns="91440" bIns="45720" rtlCol="0" anchor="t" anchorCtr="0">
            <a:normAutofit/>
          </a:bodyPr>
          <a:lstStyle>
            <a:lvl1pPr algn="l" defTabSz="914400" rtl="0" eaLnBrk="1" latinLnBrk="0" hangingPunct="1">
              <a:lnSpc>
                <a:spcPct val="65000"/>
              </a:lnSpc>
              <a:spcBef>
                <a:spcPct val="0"/>
              </a:spcBef>
              <a:buNone/>
              <a:defRPr sz="8000" b="0" i="0" kern="1200">
                <a:solidFill>
                  <a:schemeClr val="bg1"/>
                </a:solidFill>
                <a:latin typeface="Knockout HTF50-Welterweight" pitchFamily="50" charset="0"/>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STUD</a:t>
            </a:r>
            <a:r>
              <a:rPr lang="en-GB" sz="9600" dirty="0">
                <a:solidFill>
                  <a:srgbClr val="FFFFFF"/>
                </a:solidFill>
                <a:latin typeface="Knockout HTF50-Welterweight"/>
              </a:rPr>
              <a:t>ENT</a:t>
            </a:r>
          </a:p>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FINANCE</a:t>
            </a:r>
            <a:endParaRPr kumimoji="0" lang="en-GB" sz="9600" b="0" i="0" u="none" strike="noStrike" kern="1200" cap="none" spc="0" normalizeH="0" baseline="0" noProof="0" dirty="0">
              <a:ln>
                <a:noFill/>
              </a:ln>
              <a:solidFill>
                <a:srgbClr val="C00000"/>
              </a:solidFill>
              <a:effectLst/>
              <a:uLnTx/>
              <a:uFillTx/>
              <a:latin typeface="Knockout HTF50-Welterweight"/>
              <a:ea typeface="+mj-ea"/>
              <a:cs typeface="+mj-cs"/>
            </a:endParaRPr>
          </a:p>
        </p:txBody>
      </p:sp>
      <p:pic>
        <p:nvPicPr>
          <p:cNvPr id="3" name="Picture 2">
            <a:extLst>
              <a:ext uri="{FF2B5EF4-FFF2-40B4-BE49-F238E27FC236}">
                <a16:creationId xmlns:a16="http://schemas.microsoft.com/office/drawing/2014/main" id="{08430BF1-D6B2-B62E-C7F0-01939D5BA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64345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60499" y="336549"/>
            <a:ext cx="9965090" cy="828676"/>
          </a:xfrm>
        </p:spPr>
        <p:txBody>
          <a:bodyPr/>
          <a:lstStyle/>
          <a:p>
            <a:r>
              <a:rPr lang="en-GB" sz="7200" dirty="0"/>
              <a:t>STUDENT FINANCE</a:t>
            </a:r>
          </a:p>
        </p:txBody>
      </p:sp>
      <p:sp>
        <p:nvSpPr>
          <p:cNvPr id="8" name="Text Placeholder 7"/>
          <p:cNvSpPr>
            <a:spLocks noGrp="1"/>
          </p:cNvSpPr>
          <p:nvPr>
            <p:ph type="body" sz="quarter" idx="18"/>
          </p:nvPr>
        </p:nvSpPr>
        <p:spPr>
          <a:xfrm>
            <a:off x="888624" y="2427288"/>
            <a:ext cx="2969001" cy="2952166"/>
          </a:xfrm>
        </p:spPr>
        <p:txBody>
          <a:bodyPr>
            <a:normAutofit/>
          </a:bodyPr>
          <a:lstStyle/>
          <a:p>
            <a:r>
              <a:rPr lang="en-GB" sz="3200" b="1" dirty="0">
                <a:latin typeface="Aptos" panose="020B0004020202020204" pitchFamily="34" charset="0"/>
              </a:rPr>
              <a:t>Tuition fee loan</a:t>
            </a:r>
          </a:p>
          <a:p>
            <a:r>
              <a:rPr lang="en-GB" sz="2400" dirty="0">
                <a:latin typeface="Aptos" panose="020B0004020202020204" pitchFamily="34" charset="0"/>
              </a:rPr>
              <a:t>To cover full fee charge</a:t>
            </a:r>
          </a:p>
          <a:p>
            <a:r>
              <a:rPr lang="en-GB" sz="2400" dirty="0">
                <a:latin typeface="Aptos" panose="020B0004020202020204" pitchFamily="34" charset="0"/>
              </a:rPr>
              <a:t>USW fees-          £9,535 per year</a:t>
            </a:r>
          </a:p>
        </p:txBody>
      </p:sp>
      <p:sp>
        <p:nvSpPr>
          <p:cNvPr id="9" name="Text Placeholder 8"/>
          <p:cNvSpPr>
            <a:spLocks noGrp="1"/>
          </p:cNvSpPr>
          <p:nvPr>
            <p:ph type="body" sz="quarter" idx="19"/>
          </p:nvPr>
        </p:nvSpPr>
        <p:spPr>
          <a:xfrm>
            <a:off x="4682636" y="2427288"/>
            <a:ext cx="2969001" cy="2952166"/>
          </a:xfrm>
        </p:spPr>
        <p:txBody>
          <a:bodyPr>
            <a:noAutofit/>
          </a:bodyPr>
          <a:lstStyle/>
          <a:p>
            <a:endParaRPr lang="en-GB" sz="2400" dirty="0">
              <a:latin typeface="Aptos" panose="020B0004020202020204" pitchFamily="34" charset="0"/>
            </a:endParaRPr>
          </a:p>
          <a:p>
            <a:r>
              <a:rPr lang="en-GB" sz="3200" b="1" dirty="0">
                <a:latin typeface="Aptos" panose="020B0004020202020204" pitchFamily="34" charset="0"/>
              </a:rPr>
              <a:t>Maintenance loan</a:t>
            </a:r>
          </a:p>
          <a:p>
            <a:r>
              <a:rPr lang="en-GB" sz="2400" dirty="0">
                <a:latin typeface="Aptos" panose="020B0004020202020204" pitchFamily="34" charset="0"/>
              </a:rPr>
              <a:t>To help cover living costs- including accommodation</a:t>
            </a:r>
          </a:p>
          <a:p>
            <a:endParaRPr lang="en-GB" sz="2400" dirty="0">
              <a:latin typeface="Aptos" panose="020B0004020202020204" pitchFamily="34" charset="0"/>
            </a:endParaRPr>
          </a:p>
        </p:txBody>
      </p:sp>
      <p:sp>
        <p:nvSpPr>
          <p:cNvPr id="10" name="Text Placeholder 9"/>
          <p:cNvSpPr>
            <a:spLocks noGrp="1"/>
          </p:cNvSpPr>
          <p:nvPr>
            <p:ph type="body" sz="quarter" idx="20"/>
          </p:nvPr>
        </p:nvSpPr>
        <p:spPr>
          <a:xfrm>
            <a:off x="8449941" y="2427288"/>
            <a:ext cx="2975648" cy="2952166"/>
          </a:xfrm>
        </p:spPr>
        <p:txBody>
          <a:bodyPr>
            <a:normAutofit/>
          </a:bodyPr>
          <a:lstStyle/>
          <a:p>
            <a:r>
              <a:rPr lang="en-GB" sz="3200" b="1" dirty="0">
                <a:latin typeface="Aptos" panose="020B0004020202020204" pitchFamily="34" charset="0"/>
              </a:rPr>
              <a:t>Additional allowances</a:t>
            </a:r>
          </a:p>
          <a:p>
            <a:r>
              <a:rPr lang="en-GB" sz="2400" dirty="0">
                <a:latin typeface="Aptos" panose="020B0004020202020204" pitchFamily="34" charset="0"/>
              </a:rPr>
              <a:t>Including Scholarships and Bursaries</a:t>
            </a:r>
          </a:p>
        </p:txBody>
      </p:sp>
      <p:sp>
        <p:nvSpPr>
          <p:cNvPr id="11" name="TextBox 10"/>
          <p:cNvSpPr txBox="1"/>
          <p:nvPr/>
        </p:nvSpPr>
        <p:spPr>
          <a:xfrm>
            <a:off x="759060" y="5610225"/>
            <a:ext cx="3228128" cy="369332"/>
          </a:xfrm>
          <a:prstGeom prst="rect">
            <a:avLst/>
          </a:prstGeom>
          <a:noFill/>
        </p:spPr>
        <p:txBody>
          <a:bodyPr wrap="none" lIns="91440" tIns="45720" rIns="91440" bIns="45720" rtlCol="0" anchor="t">
            <a:spAutoFit/>
          </a:bodyPr>
          <a:lstStyle/>
          <a:p>
            <a:r>
              <a:rPr lang="en-GB" dirty="0">
                <a:latin typeface="Aptos" panose="020B0004020202020204" pitchFamily="34" charset="0"/>
              </a:rPr>
              <a:t>From Student Finance England</a:t>
            </a:r>
          </a:p>
        </p:txBody>
      </p:sp>
      <p:sp>
        <p:nvSpPr>
          <p:cNvPr id="2" name="TextBox 1">
            <a:extLst>
              <a:ext uri="{FF2B5EF4-FFF2-40B4-BE49-F238E27FC236}">
                <a16:creationId xmlns:a16="http://schemas.microsoft.com/office/drawing/2014/main" id="{D1F41E8C-B5CB-A895-3B0C-62D68542D558}"/>
              </a:ext>
            </a:extLst>
          </p:cNvPr>
          <p:cNvSpPr txBox="1"/>
          <p:nvPr/>
        </p:nvSpPr>
        <p:spPr>
          <a:xfrm>
            <a:off x="4553072" y="5610225"/>
            <a:ext cx="3228128" cy="369332"/>
          </a:xfrm>
          <a:prstGeom prst="rect">
            <a:avLst/>
          </a:prstGeom>
          <a:noFill/>
        </p:spPr>
        <p:txBody>
          <a:bodyPr wrap="none" lIns="91440" tIns="45720" rIns="91440" bIns="45720" rtlCol="0" anchor="t">
            <a:spAutoFit/>
          </a:bodyPr>
          <a:lstStyle/>
          <a:p>
            <a:r>
              <a:rPr lang="en-GB" dirty="0">
                <a:latin typeface="Aptos" panose="020B0004020202020204" pitchFamily="34" charset="0"/>
              </a:rPr>
              <a:t>From Student Finance England</a:t>
            </a:r>
          </a:p>
        </p:txBody>
      </p:sp>
      <p:pic>
        <p:nvPicPr>
          <p:cNvPr id="3" name="Picture 2">
            <a:extLst>
              <a:ext uri="{FF2B5EF4-FFF2-40B4-BE49-F238E27FC236}">
                <a16:creationId xmlns:a16="http://schemas.microsoft.com/office/drawing/2014/main" id="{64DDD129-52D3-C3C7-DD37-0325C42D0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317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orking on a computer&#10;&#10;Description automatically generated with medium confidence">
            <a:extLst>
              <a:ext uri="{FF2B5EF4-FFF2-40B4-BE49-F238E27FC236}">
                <a16:creationId xmlns:a16="http://schemas.microsoft.com/office/drawing/2014/main" id="{4BE1E273-F9AD-4B23-942E-89F8431BBEEC}"/>
              </a:ext>
            </a:extLst>
          </p:cNvPr>
          <p:cNvPicPr>
            <a:picLocks noGrp="1" noChangeAspect="1"/>
          </p:cNvPicPr>
          <p:nvPr>
            <p:ph type="pic" sz="quarter" idx="21"/>
          </p:nvPr>
        </p:nvPicPr>
        <p:blipFill rotWithShape="1">
          <a:blip r:embed="rId3"/>
          <a:srcRect t="714" b="714"/>
          <a:stretch>
            <a:fillRect/>
          </a:stretch>
        </p:blipFill>
        <p:spPr>
          <a:xfrm>
            <a:off x="571062" y="3965170"/>
            <a:ext cx="3500438" cy="2300013"/>
          </a:xfrm>
        </p:spPr>
      </p:pic>
      <p:pic>
        <p:nvPicPr>
          <p:cNvPr id="2" name="Picture Placeholder 1" descr="A person in a white suit and gloves cleaning a floor&#10;&#10;Description automatically generated">
            <a:extLst>
              <a:ext uri="{FF2B5EF4-FFF2-40B4-BE49-F238E27FC236}">
                <a16:creationId xmlns:a16="http://schemas.microsoft.com/office/drawing/2014/main" id="{726FA5CC-CABC-8686-FE08-DB83BF45F0EF}"/>
              </a:ext>
            </a:extLst>
          </p:cNvPr>
          <p:cNvPicPr>
            <a:picLocks noGrp="1" noChangeAspect="1"/>
          </p:cNvPicPr>
          <p:nvPr>
            <p:ph type="pic" sz="quarter" idx="22"/>
          </p:nvPr>
        </p:nvPicPr>
        <p:blipFill>
          <a:blip r:embed="rId4"/>
          <a:srcRect t="739" b="739"/>
          <a:stretch/>
        </p:blipFill>
        <p:spPr>
          <a:xfrm>
            <a:off x="4347811" y="1499060"/>
            <a:ext cx="3500438" cy="2300013"/>
          </a:xfrm>
        </p:spPr>
      </p:pic>
      <p:sp>
        <p:nvSpPr>
          <p:cNvPr id="4" name="Text Placeholder 3">
            <a:extLst>
              <a:ext uri="{FF2B5EF4-FFF2-40B4-BE49-F238E27FC236}">
                <a16:creationId xmlns:a16="http://schemas.microsoft.com/office/drawing/2014/main" id="{BDDF6CFB-A599-46AC-BE1B-D22AC19DF0B1}"/>
              </a:ext>
            </a:extLst>
          </p:cNvPr>
          <p:cNvSpPr>
            <a:spLocks noGrp="1"/>
          </p:cNvSpPr>
          <p:nvPr>
            <p:ph type="body" sz="quarter" idx="23"/>
          </p:nvPr>
        </p:nvSpPr>
        <p:spPr>
          <a:xfrm>
            <a:off x="571062" y="1498785"/>
            <a:ext cx="3500438" cy="2300288"/>
          </a:xfrm>
        </p:spPr>
        <p:txBody>
          <a:bodyPr anchor="ctr">
            <a:normAutofit/>
          </a:bodyPr>
          <a:lstStyle/>
          <a:p>
            <a:pPr marL="0" indent="0" algn="ctr">
              <a:buNone/>
            </a:pPr>
            <a:r>
              <a:rPr lang="en-GB" sz="3900" dirty="0">
                <a:latin typeface="Aptos" panose="020B0004020202020204" pitchFamily="34" charset="0"/>
              </a:rPr>
              <a:t>Available to </a:t>
            </a:r>
            <a:r>
              <a:rPr lang="en-GB" sz="3900" b="1" dirty="0">
                <a:latin typeface="Aptos" panose="020B0004020202020204" pitchFamily="34" charset="0"/>
              </a:rPr>
              <a:t>all</a:t>
            </a:r>
            <a:r>
              <a:rPr lang="en-GB" sz="3900" dirty="0">
                <a:latin typeface="Aptos" panose="020B0004020202020204" pitchFamily="34" charset="0"/>
              </a:rPr>
              <a:t> – up to £9,535</a:t>
            </a:r>
          </a:p>
        </p:txBody>
      </p:sp>
      <p:sp>
        <p:nvSpPr>
          <p:cNvPr id="5" name="Text Placeholder 4">
            <a:extLst>
              <a:ext uri="{FF2B5EF4-FFF2-40B4-BE49-F238E27FC236}">
                <a16:creationId xmlns:a16="http://schemas.microsoft.com/office/drawing/2014/main" id="{EB501609-E4E4-428D-817F-25655F561888}"/>
              </a:ext>
            </a:extLst>
          </p:cNvPr>
          <p:cNvSpPr>
            <a:spLocks noGrp="1"/>
          </p:cNvSpPr>
          <p:nvPr>
            <p:ph type="body" sz="quarter" idx="24"/>
          </p:nvPr>
        </p:nvSpPr>
        <p:spPr>
          <a:xfrm>
            <a:off x="4347811" y="4004658"/>
            <a:ext cx="3500438" cy="2300288"/>
          </a:xfrm>
        </p:spPr>
        <p:txBody>
          <a:bodyPr anchor="ctr">
            <a:normAutofit/>
          </a:bodyPr>
          <a:lstStyle/>
          <a:p>
            <a:pPr marL="0" indent="0" algn="ctr">
              <a:buNone/>
            </a:pPr>
            <a:r>
              <a:rPr lang="en-GB" sz="3600" dirty="0">
                <a:latin typeface="Aptos" panose="020B0004020202020204" pitchFamily="34" charset="0"/>
              </a:rPr>
              <a:t>Paid directly to the University </a:t>
            </a:r>
          </a:p>
        </p:txBody>
      </p:sp>
      <p:sp>
        <p:nvSpPr>
          <p:cNvPr id="6" name="Text Placeholder 5">
            <a:extLst>
              <a:ext uri="{FF2B5EF4-FFF2-40B4-BE49-F238E27FC236}">
                <a16:creationId xmlns:a16="http://schemas.microsoft.com/office/drawing/2014/main" id="{9567B1FD-F67D-4C39-A4E0-724B266DD9DB}"/>
              </a:ext>
            </a:extLst>
          </p:cNvPr>
          <p:cNvSpPr>
            <a:spLocks noGrp="1"/>
          </p:cNvSpPr>
          <p:nvPr>
            <p:ph type="body" sz="quarter" idx="25"/>
          </p:nvPr>
        </p:nvSpPr>
        <p:spPr>
          <a:xfrm>
            <a:off x="8124560" y="1498785"/>
            <a:ext cx="3500438" cy="2300288"/>
          </a:xfrm>
        </p:spPr>
        <p:txBody>
          <a:bodyPr anchor="ctr">
            <a:normAutofit/>
          </a:bodyPr>
          <a:lstStyle/>
          <a:p>
            <a:pPr marL="0" indent="0" algn="ctr">
              <a:buNone/>
            </a:pPr>
            <a:r>
              <a:rPr lang="en-GB" sz="3600" dirty="0">
                <a:latin typeface="Aptos" panose="020B0004020202020204" pitchFamily="34" charset="0"/>
              </a:rPr>
              <a:t>Not means-tested</a:t>
            </a:r>
          </a:p>
        </p:txBody>
      </p:sp>
      <p:pic>
        <p:nvPicPr>
          <p:cNvPr id="7" name="Picture Placeholder 6" descr="A group of people in uniform&#10;&#10;Description automatically generated">
            <a:extLst>
              <a:ext uri="{FF2B5EF4-FFF2-40B4-BE49-F238E27FC236}">
                <a16:creationId xmlns:a16="http://schemas.microsoft.com/office/drawing/2014/main" id="{126CE3B0-C195-11E1-74E9-F15190D6DBBC}"/>
              </a:ext>
            </a:extLst>
          </p:cNvPr>
          <p:cNvPicPr>
            <a:picLocks noGrp="1" noChangeAspect="1"/>
          </p:cNvPicPr>
          <p:nvPr>
            <p:ph type="pic" sz="quarter" idx="16"/>
          </p:nvPr>
        </p:nvPicPr>
        <p:blipFill>
          <a:blip r:embed="rId5"/>
          <a:srcRect t="537" b="537"/>
          <a:stretch/>
        </p:blipFill>
        <p:spPr>
          <a:xfrm>
            <a:off x="8137573" y="4004658"/>
            <a:ext cx="3487425" cy="2300288"/>
          </a:xfrm>
        </p:spPr>
      </p:pic>
      <p:sp>
        <p:nvSpPr>
          <p:cNvPr id="8" name="Title 7">
            <a:extLst>
              <a:ext uri="{FF2B5EF4-FFF2-40B4-BE49-F238E27FC236}">
                <a16:creationId xmlns:a16="http://schemas.microsoft.com/office/drawing/2014/main" id="{462BEE63-37B1-46D1-BAF1-83A987FD2CB7}"/>
              </a:ext>
            </a:extLst>
          </p:cNvPr>
          <p:cNvSpPr>
            <a:spLocks noGrp="1"/>
          </p:cNvSpPr>
          <p:nvPr>
            <p:ph type="title"/>
          </p:nvPr>
        </p:nvSpPr>
        <p:spPr/>
        <p:txBody>
          <a:bodyPr/>
          <a:lstStyle/>
          <a:p>
            <a:r>
              <a:rPr lang="en-GB" sz="7200" dirty="0">
                <a:latin typeface="Knockout HTF50-Welterweight" charset="0"/>
              </a:rPr>
              <a:t>TUITION FEE LOAN</a:t>
            </a:r>
          </a:p>
        </p:txBody>
      </p:sp>
      <p:pic>
        <p:nvPicPr>
          <p:cNvPr id="3" name="Picture 2">
            <a:extLst>
              <a:ext uri="{FF2B5EF4-FFF2-40B4-BE49-F238E27FC236}">
                <a16:creationId xmlns:a16="http://schemas.microsoft.com/office/drawing/2014/main" id="{95A1FC76-86E4-DB13-080A-9F2646476B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92262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4E906-5886-13CF-25E3-9E9AE7DD65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CB1B45D-98AB-90EB-73F5-94BF72DCE6EE}"/>
              </a:ext>
            </a:extLst>
          </p:cNvPr>
          <p:cNvSpPr>
            <a:spLocks noGrp="1"/>
          </p:cNvSpPr>
          <p:nvPr>
            <p:ph type="body" sz="quarter" idx="23"/>
          </p:nvPr>
        </p:nvSpPr>
        <p:spPr>
          <a:xfrm>
            <a:off x="571062" y="1498785"/>
            <a:ext cx="3500438" cy="2300288"/>
          </a:xfrm>
        </p:spPr>
        <p:txBody>
          <a:bodyPr anchor="ctr">
            <a:normAutofit/>
          </a:bodyPr>
          <a:lstStyle/>
          <a:p>
            <a:pPr marL="0" indent="0" algn="ctr">
              <a:buNone/>
            </a:pPr>
            <a:r>
              <a:rPr lang="en-GB" sz="3900" dirty="0">
                <a:latin typeface="Aptos" panose="020B0004020202020204" pitchFamily="34" charset="0"/>
              </a:rPr>
              <a:t>Available to all but amount will vary</a:t>
            </a:r>
          </a:p>
        </p:txBody>
      </p:sp>
      <p:sp>
        <p:nvSpPr>
          <p:cNvPr id="5" name="Text Placeholder 4">
            <a:extLst>
              <a:ext uri="{FF2B5EF4-FFF2-40B4-BE49-F238E27FC236}">
                <a16:creationId xmlns:a16="http://schemas.microsoft.com/office/drawing/2014/main" id="{37D19544-FD81-2D09-534F-237BAC1C3BAB}"/>
              </a:ext>
            </a:extLst>
          </p:cNvPr>
          <p:cNvSpPr>
            <a:spLocks noGrp="1"/>
          </p:cNvSpPr>
          <p:nvPr>
            <p:ph type="body" sz="quarter" idx="24"/>
          </p:nvPr>
        </p:nvSpPr>
        <p:spPr>
          <a:xfrm>
            <a:off x="4347811" y="4004658"/>
            <a:ext cx="3500438" cy="2300288"/>
          </a:xfrm>
        </p:spPr>
        <p:txBody>
          <a:bodyPr anchor="ctr">
            <a:normAutofit/>
          </a:bodyPr>
          <a:lstStyle/>
          <a:p>
            <a:pPr marL="0" indent="0" algn="ctr">
              <a:buNone/>
            </a:pPr>
            <a:r>
              <a:rPr lang="en-GB" sz="3600" dirty="0">
                <a:latin typeface="Aptos" panose="020B0004020202020204" pitchFamily="34" charset="0"/>
              </a:rPr>
              <a:t>Paid directly to the student </a:t>
            </a:r>
          </a:p>
        </p:txBody>
      </p:sp>
      <p:sp>
        <p:nvSpPr>
          <p:cNvPr id="6" name="Text Placeholder 5">
            <a:extLst>
              <a:ext uri="{FF2B5EF4-FFF2-40B4-BE49-F238E27FC236}">
                <a16:creationId xmlns:a16="http://schemas.microsoft.com/office/drawing/2014/main" id="{60C34878-92C1-6A20-2136-560077C98079}"/>
              </a:ext>
            </a:extLst>
          </p:cNvPr>
          <p:cNvSpPr>
            <a:spLocks noGrp="1"/>
          </p:cNvSpPr>
          <p:nvPr>
            <p:ph type="body" sz="quarter" idx="25"/>
          </p:nvPr>
        </p:nvSpPr>
        <p:spPr>
          <a:xfrm>
            <a:off x="8124560" y="1498785"/>
            <a:ext cx="3500438" cy="2300288"/>
          </a:xfrm>
        </p:spPr>
        <p:txBody>
          <a:bodyPr anchor="ctr">
            <a:normAutofit fontScale="85000" lnSpcReduction="20000"/>
          </a:bodyPr>
          <a:lstStyle/>
          <a:p>
            <a:pPr marL="0" indent="0" algn="ctr">
              <a:buNone/>
            </a:pPr>
            <a:r>
              <a:rPr lang="en-GB" sz="3600" dirty="0">
                <a:latin typeface="Aptos" panose="020B0004020202020204" pitchFamily="34" charset="0"/>
              </a:rPr>
              <a:t>How much you can borrow will depend on your household income and where you live at university</a:t>
            </a:r>
          </a:p>
        </p:txBody>
      </p:sp>
      <p:pic>
        <p:nvPicPr>
          <p:cNvPr id="2" name="Picture Placeholder 1" descr="A person in a white suit and gloves cleaning a floor&#10;&#10;Description automatically generated">
            <a:extLst>
              <a:ext uri="{FF2B5EF4-FFF2-40B4-BE49-F238E27FC236}">
                <a16:creationId xmlns:a16="http://schemas.microsoft.com/office/drawing/2014/main" id="{5C3FFA66-0648-3207-DFE8-5FF8BBF479EA}"/>
              </a:ext>
            </a:extLst>
          </p:cNvPr>
          <p:cNvPicPr>
            <a:picLocks noGrp="1" noChangeAspect="1"/>
          </p:cNvPicPr>
          <p:nvPr>
            <p:ph type="pic" sz="quarter" idx="16"/>
          </p:nvPr>
        </p:nvPicPr>
        <p:blipFill>
          <a:blip r:embed="rId3"/>
          <a:srcRect t="739" b="739"/>
          <a:stretch/>
        </p:blipFill>
        <p:spPr>
          <a:xfrm>
            <a:off x="4347811" y="1499060"/>
            <a:ext cx="3500438" cy="2300013"/>
          </a:xfrm>
        </p:spPr>
      </p:pic>
      <p:sp>
        <p:nvSpPr>
          <p:cNvPr id="8" name="Title 7">
            <a:extLst>
              <a:ext uri="{FF2B5EF4-FFF2-40B4-BE49-F238E27FC236}">
                <a16:creationId xmlns:a16="http://schemas.microsoft.com/office/drawing/2014/main" id="{3048317C-DBCA-B052-5159-CDDABB8383F6}"/>
              </a:ext>
            </a:extLst>
          </p:cNvPr>
          <p:cNvSpPr>
            <a:spLocks noGrp="1"/>
          </p:cNvSpPr>
          <p:nvPr>
            <p:ph type="title"/>
          </p:nvPr>
        </p:nvSpPr>
        <p:spPr/>
        <p:txBody>
          <a:bodyPr/>
          <a:lstStyle/>
          <a:p>
            <a:r>
              <a:rPr lang="en-GB" sz="7200" dirty="0">
                <a:latin typeface="Knockout HTF50-Welterweight" charset="0"/>
              </a:rPr>
              <a:t>MAINTENANCE LOAN</a:t>
            </a:r>
          </a:p>
        </p:txBody>
      </p:sp>
      <p:pic>
        <p:nvPicPr>
          <p:cNvPr id="12" name="Picture Placeholder 5">
            <a:extLst>
              <a:ext uri="{FF2B5EF4-FFF2-40B4-BE49-F238E27FC236}">
                <a16:creationId xmlns:a16="http://schemas.microsoft.com/office/drawing/2014/main" id="{829C2FB0-4206-39A4-AEA4-730A82DE3675}"/>
              </a:ext>
            </a:extLst>
          </p:cNvPr>
          <p:cNvPicPr>
            <a:picLocks noChangeAspect="1"/>
          </p:cNvPicPr>
          <p:nvPr/>
        </p:nvPicPr>
        <p:blipFill rotWithShape="1">
          <a:blip r:embed="rId4"/>
          <a:srcRect t="530" b="530"/>
          <a:stretch/>
        </p:blipFill>
        <p:spPr>
          <a:xfrm>
            <a:off x="8137573" y="4004659"/>
            <a:ext cx="348336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a:noFill/>
          </a:ln>
        </p:spPr>
      </p:pic>
      <p:pic>
        <p:nvPicPr>
          <p:cNvPr id="15" name="Picture 2">
            <a:extLst>
              <a:ext uri="{FF2B5EF4-FFF2-40B4-BE49-F238E27FC236}">
                <a16:creationId xmlns:a16="http://schemas.microsoft.com/office/drawing/2014/main" id="{410594E6-D6AF-CFDF-EF5E-3EEAC69C2B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76"/>
          <a:stretch/>
        </p:blipFill>
        <p:spPr bwMode="auto">
          <a:xfrm>
            <a:off x="4347811" y="1498785"/>
            <a:ext cx="3500438" cy="2312981"/>
          </a:xfrm>
          <a:prstGeom prst="rect">
            <a:avLst/>
          </a:prstGeom>
          <a:noFill/>
          <a:extLst>
            <a:ext uri="{909E8E84-426E-40DD-AFC4-6F175D3DCCD1}">
              <a14:hiddenFill xmlns:a14="http://schemas.microsoft.com/office/drawing/2010/main">
                <a:solidFill>
                  <a:srgbClr val="FFFFFF"/>
                </a:solidFill>
              </a14:hiddenFill>
            </a:ext>
          </a:extLst>
        </p:spPr>
      </p:pic>
      <p:pic>
        <p:nvPicPr>
          <p:cNvPr id="21" name="Content Placeholder 3">
            <a:extLst>
              <a:ext uri="{FF2B5EF4-FFF2-40B4-BE49-F238E27FC236}">
                <a16:creationId xmlns:a16="http://schemas.microsoft.com/office/drawing/2014/main" id="{A0A50A8A-2778-5FBF-6610-FE86A67023E4}"/>
              </a:ext>
            </a:extLst>
          </p:cNvPr>
          <p:cNvPicPr>
            <a:picLocks noChangeAspect="1"/>
          </p:cNvPicPr>
          <p:nvPr/>
        </p:nvPicPr>
        <p:blipFill>
          <a:blip r:embed="rId6">
            <a:extLst>
              <a:ext uri="{28A0092B-C50C-407E-A947-70E740481C1C}">
                <a14:useLocalDpi xmlns:a14="http://schemas.microsoft.com/office/drawing/2010/main" val="0"/>
              </a:ext>
            </a:extLst>
          </a:blip>
          <a:srcRect l="27034" t="10348" r="6244" b="8814"/>
          <a:stretch/>
        </p:blipFill>
        <p:spPr>
          <a:xfrm>
            <a:off x="570749" y="3965170"/>
            <a:ext cx="3500438" cy="2339776"/>
          </a:xfrm>
          <a:prstGeom prst="rect">
            <a:avLst/>
          </a:prstGeom>
        </p:spPr>
      </p:pic>
      <p:pic>
        <p:nvPicPr>
          <p:cNvPr id="3" name="Picture 2">
            <a:extLst>
              <a:ext uri="{FF2B5EF4-FFF2-40B4-BE49-F238E27FC236}">
                <a16:creationId xmlns:a16="http://schemas.microsoft.com/office/drawing/2014/main" id="{5F81D428-6D0B-2A8C-BAF7-036A802A3A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03531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sitting on a ladder next to a plane&#10;&#10;Description automatically generated">
            <a:extLst>
              <a:ext uri="{FF2B5EF4-FFF2-40B4-BE49-F238E27FC236}">
                <a16:creationId xmlns:a16="http://schemas.microsoft.com/office/drawing/2014/main" id="{7A054A60-1265-0CA5-0BFE-D2E6F321857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72501"/>
            <a:ext cx="13861002" cy="6930501"/>
          </a:xfrm>
          <a:prstGeom prst="rect">
            <a:avLst/>
          </a:prstGeom>
        </p:spPr>
      </p:pic>
      <p:sp>
        <p:nvSpPr>
          <p:cNvPr id="3" name="Text Placeholder 2">
            <a:extLst>
              <a:ext uri="{FF2B5EF4-FFF2-40B4-BE49-F238E27FC236}">
                <a16:creationId xmlns:a16="http://schemas.microsoft.com/office/drawing/2014/main" id="{B541A34D-5FAD-4044-8C39-4EC9B9DFF8E1}"/>
              </a:ext>
            </a:extLst>
          </p:cNvPr>
          <p:cNvSpPr>
            <a:spLocks noGrp="1"/>
          </p:cNvSpPr>
          <p:nvPr>
            <p:ph type="body" sz="quarter" idx="17"/>
          </p:nvPr>
        </p:nvSpPr>
        <p:spPr>
          <a:xfrm>
            <a:off x="1074040" y="1702951"/>
            <a:ext cx="5898259" cy="3831896"/>
          </a:xfrm>
        </p:spPr>
        <p:txBody>
          <a:bodyPr/>
          <a:lstStyle/>
          <a:p>
            <a:pPr marL="357188" indent="-342900">
              <a:buFont typeface="Arial" panose="020B0604020202020204" pitchFamily="34" charset="0"/>
              <a:buChar char="•"/>
            </a:pPr>
            <a:r>
              <a:rPr lang="en-GB" sz="2800" dirty="0">
                <a:latin typeface="Aptos" panose="020B0004020202020204" pitchFamily="34" charset="0"/>
              </a:rPr>
              <a:t>Register for the session and choose whether to opt in to receive more information.</a:t>
            </a:r>
          </a:p>
          <a:p>
            <a:pPr marL="357188" indent="-342900">
              <a:buFont typeface="Arial" panose="020B0604020202020204" pitchFamily="34" charset="0"/>
              <a:buChar char="•"/>
            </a:pPr>
            <a:r>
              <a:rPr lang="en-GB" sz="2800" dirty="0">
                <a:latin typeface="Aptos" panose="020B0004020202020204" pitchFamily="34" charset="0"/>
              </a:rPr>
              <a:t>Open Day dates, application tips, subject information and key date reminders.</a:t>
            </a:r>
          </a:p>
          <a:p>
            <a:pPr marL="357188" indent="-342900">
              <a:buFont typeface="Arial" panose="020B0604020202020204" pitchFamily="34" charset="0"/>
              <a:buChar char="•"/>
            </a:pPr>
            <a:r>
              <a:rPr lang="en-GB" sz="2800" dirty="0">
                <a:latin typeface="Aptos" panose="020B0004020202020204" pitchFamily="34" charset="0"/>
              </a:rPr>
              <a:t>Chance to win an Amazon voucher worth £50.</a:t>
            </a:r>
          </a:p>
        </p:txBody>
      </p:sp>
      <p:sp>
        <p:nvSpPr>
          <p:cNvPr id="4" name="Title 3">
            <a:extLst>
              <a:ext uri="{FF2B5EF4-FFF2-40B4-BE49-F238E27FC236}">
                <a16:creationId xmlns:a16="http://schemas.microsoft.com/office/drawing/2014/main" id="{3F57A657-C9C2-4111-A3AB-C97C7F78BF09}"/>
              </a:ext>
            </a:extLst>
          </p:cNvPr>
          <p:cNvSpPr>
            <a:spLocks noGrp="1"/>
          </p:cNvSpPr>
          <p:nvPr>
            <p:ph type="title"/>
          </p:nvPr>
        </p:nvSpPr>
        <p:spPr>
          <a:xfrm>
            <a:off x="1387013" y="400887"/>
            <a:ext cx="10432093" cy="828676"/>
          </a:xfrm>
        </p:spPr>
        <p:txBody>
          <a:bodyPr vert="horz" lIns="91440" tIns="45720" rIns="91440" bIns="45720" rtlCol="0" anchor="ctr">
            <a:normAutofit fontScale="90000"/>
          </a:bodyPr>
          <a:lstStyle/>
          <a:p>
            <a:pPr>
              <a:lnSpc>
                <a:spcPct val="90000"/>
              </a:lnSpc>
            </a:pPr>
            <a:r>
              <a:rPr lang="en-GB" sz="7000" dirty="0">
                <a:solidFill>
                  <a:srgbClr val="BE0F34"/>
                </a:solidFill>
                <a:latin typeface="Knockout HTF70-FullWelterwt"/>
              </a:rPr>
              <a:t>REGISTRATION AND FIND OUT MORE</a:t>
            </a:r>
          </a:p>
        </p:txBody>
      </p:sp>
      <p:sp>
        <p:nvSpPr>
          <p:cNvPr id="2" name="TextBox 1">
            <a:extLst>
              <a:ext uri="{FF2B5EF4-FFF2-40B4-BE49-F238E27FC236}">
                <a16:creationId xmlns:a16="http://schemas.microsoft.com/office/drawing/2014/main" id="{DC60FF22-36A0-4129-B374-03D40A238E9E}"/>
              </a:ext>
            </a:extLst>
          </p:cNvPr>
          <p:cNvSpPr txBox="1"/>
          <p:nvPr/>
        </p:nvSpPr>
        <p:spPr>
          <a:xfrm>
            <a:off x="1" y="6272447"/>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Terms and conditions apply. For more information, please visit </a:t>
            </a:r>
            <a:r>
              <a:rPr kumimoji="0" lang="en-GB" sz="1800" b="0" i="0" u="sng" strike="noStrike" kern="1200" cap="none" spc="0" normalizeH="0" baseline="0" noProof="0" dirty="0">
                <a:ln>
                  <a:noFill/>
                </a:ln>
                <a:solidFill>
                  <a:prstClr val="black"/>
                </a:solidFill>
                <a:effectLst/>
                <a:uLnTx/>
                <a:uFillTx/>
                <a:latin typeface="Aptos" panose="020B0004020202020204" pitchFamily="34" charset="0"/>
              </a:rPr>
              <a:t>www.southwales.ac.uk/schoolsandcolleges</a:t>
            </a:r>
          </a:p>
        </p:txBody>
      </p:sp>
      <p:sp>
        <p:nvSpPr>
          <p:cNvPr id="5" name="Lightning Bolt 4" descr="-">
            <a:extLst>
              <a:ext uri="{FF2B5EF4-FFF2-40B4-BE49-F238E27FC236}">
                <a16:creationId xmlns:a16="http://schemas.microsoft.com/office/drawing/2014/main" id="{40EF679C-3559-BDEC-10DD-FE7EA891AA1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Lightning Bolt 6" descr="-">
            <a:extLst>
              <a:ext uri="{FF2B5EF4-FFF2-40B4-BE49-F238E27FC236}">
                <a16:creationId xmlns:a16="http://schemas.microsoft.com/office/drawing/2014/main" id="{1EDB9D89-1CD2-F90D-46EA-0FA311219400}"/>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Lightning Bolt 7" descr="-">
            <a:extLst>
              <a:ext uri="{FF2B5EF4-FFF2-40B4-BE49-F238E27FC236}">
                <a16:creationId xmlns:a16="http://schemas.microsoft.com/office/drawing/2014/main" id="{C4E95CDF-2903-90AE-8E9F-95ACE085B0D3}"/>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Lightning Bolt 8" descr="-">
            <a:extLst>
              <a:ext uri="{FF2B5EF4-FFF2-40B4-BE49-F238E27FC236}">
                <a16:creationId xmlns:a16="http://schemas.microsoft.com/office/drawing/2014/main" id="{C4B305D9-EDAD-FCCD-4862-CFA3926B2495}"/>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Lightning Bolt 9" descr="-">
            <a:extLst>
              <a:ext uri="{FF2B5EF4-FFF2-40B4-BE49-F238E27FC236}">
                <a16:creationId xmlns:a16="http://schemas.microsoft.com/office/drawing/2014/main" id="{9F1C9200-D729-22DA-9D6F-10605A14D559}"/>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Lightning Bolt 10" descr="-">
            <a:extLst>
              <a:ext uri="{FF2B5EF4-FFF2-40B4-BE49-F238E27FC236}">
                <a16:creationId xmlns:a16="http://schemas.microsoft.com/office/drawing/2014/main" id="{96F1289B-D46C-CBEC-EF92-32424DFDC085}"/>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Lightning Bolt 5" descr="-">
            <a:extLst>
              <a:ext uri="{FF2B5EF4-FFF2-40B4-BE49-F238E27FC236}">
                <a16:creationId xmlns:a16="http://schemas.microsoft.com/office/drawing/2014/main" id="{A0790ACD-98D5-0776-202C-3F04EEC47EF1}"/>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Lightning Bolt 13" descr="-">
            <a:extLst>
              <a:ext uri="{FF2B5EF4-FFF2-40B4-BE49-F238E27FC236}">
                <a16:creationId xmlns:a16="http://schemas.microsoft.com/office/drawing/2014/main" id="{B33BCDF1-456F-316B-3AAC-0DC84231F901}"/>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Lightning Bolt 14" descr="-">
            <a:extLst>
              <a:ext uri="{FF2B5EF4-FFF2-40B4-BE49-F238E27FC236}">
                <a16:creationId xmlns:a16="http://schemas.microsoft.com/office/drawing/2014/main" id="{6DDF9249-CB05-5976-B87F-F1E436486B98}"/>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Lightning Bolt 15" descr="-">
            <a:extLst>
              <a:ext uri="{FF2B5EF4-FFF2-40B4-BE49-F238E27FC236}">
                <a16:creationId xmlns:a16="http://schemas.microsoft.com/office/drawing/2014/main" id="{7BCBA38D-0291-E7AF-7ED5-56C09C3DAD99}"/>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qr code on a grey background&#10;&#10;AI-generated content may be incorrect.">
            <a:extLst>
              <a:ext uri="{FF2B5EF4-FFF2-40B4-BE49-F238E27FC236}">
                <a16:creationId xmlns:a16="http://schemas.microsoft.com/office/drawing/2014/main" id="{60B30F17-C5C9-2AAF-68D1-348FA54BBB3F}"/>
              </a:ext>
            </a:extLst>
          </p:cNvPr>
          <p:cNvPicPr>
            <a:picLocks noChangeAspect="1"/>
          </p:cNvPicPr>
          <p:nvPr/>
        </p:nvPicPr>
        <p:blipFill>
          <a:blip r:embed="rId4">
            <a:extLst>
              <a:ext uri="{28A0092B-C50C-407E-A947-70E740481C1C}">
                <a14:useLocalDpi xmlns:a14="http://schemas.microsoft.com/office/drawing/2010/main" val="0"/>
              </a:ext>
            </a:extLst>
          </a:blip>
          <a:srcRect l="26178" t="37008" r="25588" b="16133"/>
          <a:stretch/>
        </p:blipFill>
        <p:spPr>
          <a:xfrm>
            <a:off x="7534032" y="1702951"/>
            <a:ext cx="3712326" cy="3606468"/>
          </a:xfrm>
          <a:prstGeom prst="rect">
            <a:avLst/>
          </a:prstGeom>
        </p:spPr>
      </p:pic>
      <p:pic>
        <p:nvPicPr>
          <p:cNvPr id="17" name="Picture 16">
            <a:extLst>
              <a:ext uri="{FF2B5EF4-FFF2-40B4-BE49-F238E27FC236}">
                <a16:creationId xmlns:a16="http://schemas.microsoft.com/office/drawing/2014/main" id="{65DF7788-A091-FDFD-0CE0-32FFEACCD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75772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8F59FA5-FBFE-DB79-989B-A1B028E576B9}"/>
              </a:ext>
            </a:extLst>
          </p:cNvPr>
          <p:cNvSpPr>
            <a:spLocks noGrp="1"/>
          </p:cNvSpPr>
          <p:nvPr>
            <p:ph type="title"/>
          </p:nvPr>
        </p:nvSpPr>
        <p:spPr>
          <a:xfrm>
            <a:off x="1585843" y="312975"/>
            <a:ext cx="9150350" cy="828676"/>
          </a:xfrm>
        </p:spPr>
        <p:txBody>
          <a:bodyPr/>
          <a:lstStyle/>
          <a:p>
            <a:r>
              <a:rPr lang="en-US" dirty="0"/>
              <a:t>HOUSEHOLD INCOME</a:t>
            </a:r>
          </a:p>
        </p:txBody>
      </p:sp>
      <p:grpSp>
        <p:nvGrpSpPr>
          <p:cNvPr id="5" name="Group 4">
            <a:extLst>
              <a:ext uri="{FF2B5EF4-FFF2-40B4-BE49-F238E27FC236}">
                <a16:creationId xmlns:a16="http://schemas.microsoft.com/office/drawing/2014/main" id="{73E9D25D-ED7E-F57D-B20C-5A4BF777CD5C}"/>
              </a:ext>
            </a:extLst>
          </p:cNvPr>
          <p:cNvGrpSpPr/>
          <p:nvPr/>
        </p:nvGrpSpPr>
        <p:grpSpPr>
          <a:xfrm>
            <a:off x="384733" y="1443834"/>
            <a:ext cx="9429908" cy="4916525"/>
            <a:chOff x="1395482" y="1501874"/>
            <a:chExt cx="9280386" cy="4909205"/>
          </a:xfrm>
        </p:grpSpPr>
        <p:pic>
          <p:nvPicPr>
            <p:cNvPr id="7" name="Picture 6">
              <a:extLst>
                <a:ext uri="{FF2B5EF4-FFF2-40B4-BE49-F238E27FC236}">
                  <a16:creationId xmlns:a16="http://schemas.microsoft.com/office/drawing/2014/main" id="{93941502-2D4A-B079-FC70-F34370271C92}"/>
                </a:ext>
              </a:extLst>
            </p:cNvPr>
            <p:cNvPicPr>
              <a:picLocks noChangeAspect="1"/>
            </p:cNvPicPr>
            <p:nvPr/>
          </p:nvPicPr>
          <p:blipFill>
            <a:blip r:embed="rId3"/>
            <a:srcRect r="34844"/>
            <a:stretch/>
          </p:blipFill>
          <p:spPr>
            <a:xfrm>
              <a:off x="1395482" y="1501874"/>
              <a:ext cx="9280386" cy="2464336"/>
            </a:xfrm>
            <a:prstGeom prst="rect">
              <a:avLst/>
            </a:prstGeom>
          </p:spPr>
        </p:pic>
        <p:pic>
          <p:nvPicPr>
            <p:cNvPr id="3" name="Picture 2">
              <a:extLst>
                <a:ext uri="{FF2B5EF4-FFF2-40B4-BE49-F238E27FC236}">
                  <a16:creationId xmlns:a16="http://schemas.microsoft.com/office/drawing/2014/main" id="{310B5BDB-2FA1-DEFB-D5BE-F04850113DD8}"/>
                </a:ext>
              </a:extLst>
            </p:cNvPr>
            <p:cNvPicPr>
              <a:picLocks noChangeAspect="1"/>
            </p:cNvPicPr>
            <p:nvPr/>
          </p:nvPicPr>
          <p:blipFill>
            <a:blip r:embed="rId4"/>
            <a:stretch>
              <a:fillRect/>
            </a:stretch>
          </p:blipFill>
          <p:spPr>
            <a:xfrm>
              <a:off x="4148531" y="3964463"/>
              <a:ext cx="3894647" cy="1246287"/>
            </a:xfrm>
            <a:prstGeom prst="rect">
              <a:avLst/>
            </a:prstGeom>
          </p:spPr>
        </p:pic>
        <p:sp>
          <p:nvSpPr>
            <p:cNvPr id="4" name="TextBox 3">
              <a:extLst>
                <a:ext uri="{FF2B5EF4-FFF2-40B4-BE49-F238E27FC236}">
                  <a16:creationId xmlns:a16="http://schemas.microsoft.com/office/drawing/2014/main" id="{9AD3F892-1675-F61D-A5FC-48E49195E748}"/>
                </a:ext>
              </a:extLst>
            </p:cNvPr>
            <p:cNvSpPr txBox="1"/>
            <p:nvPr/>
          </p:nvSpPr>
          <p:spPr>
            <a:xfrm>
              <a:off x="4263964" y="5210750"/>
              <a:ext cx="35547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Aptos" panose="020B0004020202020204" pitchFamily="34" charset="0"/>
                </a:rPr>
                <a:t>Independent student (supported themselves for 3 years or over 25) and single.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Aptos" panose="020B0004020202020204" pitchFamily="34" charset="0"/>
                </a:rPr>
                <a:t>Single parents.</a:t>
              </a:r>
              <a:endParaRPr kumimoji="0" lang="en-GB" sz="1800" b="0" i="0" u="none" strike="noStrike" kern="1200" cap="none" spc="0" normalizeH="0" baseline="0" noProof="0" dirty="0">
                <a:ln>
                  <a:noFill/>
                </a:ln>
                <a:solidFill>
                  <a:srgbClr val="000000"/>
                </a:solidFill>
                <a:effectLst/>
                <a:uLnTx/>
                <a:uFillTx/>
                <a:latin typeface="Aptos" panose="020B0004020202020204" pitchFamily="34" charset="0"/>
              </a:endParaRPr>
            </a:p>
          </p:txBody>
        </p:sp>
        <p:pic>
          <p:nvPicPr>
            <p:cNvPr id="2" name="Picture 1">
              <a:extLst>
                <a:ext uri="{FF2B5EF4-FFF2-40B4-BE49-F238E27FC236}">
                  <a16:creationId xmlns:a16="http://schemas.microsoft.com/office/drawing/2014/main" id="{FAC29BE0-867F-ADE3-1008-F6188E308DB3}"/>
                </a:ext>
              </a:extLst>
            </p:cNvPr>
            <p:cNvPicPr>
              <a:picLocks noChangeAspect="1"/>
            </p:cNvPicPr>
            <p:nvPr/>
          </p:nvPicPr>
          <p:blipFill>
            <a:blip r:embed="rId3"/>
            <a:srcRect l="82328"/>
            <a:stretch/>
          </p:blipFill>
          <p:spPr>
            <a:xfrm>
              <a:off x="1455660" y="3802221"/>
              <a:ext cx="2517054" cy="2464336"/>
            </a:xfrm>
            <a:prstGeom prst="rect">
              <a:avLst/>
            </a:prstGeom>
          </p:spPr>
        </p:pic>
      </p:grpSp>
      <p:sp>
        <p:nvSpPr>
          <p:cNvPr id="6" name="TextBox 5">
            <a:extLst>
              <a:ext uri="{FF2B5EF4-FFF2-40B4-BE49-F238E27FC236}">
                <a16:creationId xmlns:a16="http://schemas.microsoft.com/office/drawing/2014/main" id="{C1D633CD-78D1-55B5-D973-0CD9C2D5455A}"/>
              </a:ext>
            </a:extLst>
          </p:cNvPr>
          <p:cNvSpPr txBox="1"/>
          <p:nvPr/>
        </p:nvSpPr>
        <p:spPr>
          <a:xfrm>
            <a:off x="7416584" y="6317846"/>
            <a:ext cx="4466238" cy="369332"/>
          </a:xfrm>
          <a:prstGeom prst="rect">
            <a:avLst/>
          </a:prstGeom>
          <a:noFill/>
        </p:spPr>
        <p:txBody>
          <a:bodyPr wrap="square" rtlCol="0">
            <a:spAutoFit/>
          </a:bodyPr>
          <a:lstStyle/>
          <a:p>
            <a:pPr algn="ctr"/>
            <a:r>
              <a:rPr lang="en-GB" b="1" dirty="0">
                <a:latin typeface="Aptos" panose="020B0004020202020204" pitchFamily="34" charset="0"/>
              </a:rPr>
              <a:t>Note: </a:t>
            </a:r>
            <a:r>
              <a:rPr lang="en-GB" dirty="0">
                <a:latin typeface="Aptos" panose="020B0004020202020204" pitchFamily="34" charset="0"/>
              </a:rPr>
              <a:t>Sibling are not considered in income</a:t>
            </a:r>
          </a:p>
        </p:txBody>
      </p:sp>
      <p:sp>
        <p:nvSpPr>
          <p:cNvPr id="10" name="Text Placeholder 3">
            <a:extLst>
              <a:ext uri="{FF2B5EF4-FFF2-40B4-BE49-F238E27FC236}">
                <a16:creationId xmlns:a16="http://schemas.microsoft.com/office/drawing/2014/main" id="{F37B9A71-DDF2-8241-9CC8-8615310C3701}"/>
              </a:ext>
            </a:extLst>
          </p:cNvPr>
          <p:cNvSpPr txBox="1">
            <a:spLocks/>
          </p:cNvSpPr>
          <p:nvPr/>
        </p:nvSpPr>
        <p:spPr>
          <a:xfrm>
            <a:off x="7416583" y="4014069"/>
            <a:ext cx="4466238" cy="2201553"/>
          </a:xfrm>
          <a:prstGeom prst="rect">
            <a:avLst/>
          </a:prstGeom>
          <a:solidFill>
            <a:schemeClr val="accent1"/>
          </a:solidFill>
          <a:ln>
            <a:solidFill>
              <a:schemeClr val="accent1"/>
            </a:solidFill>
          </a:ln>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solidFill>
                  <a:schemeClr val="bg1"/>
                </a:solidFill>
                <a:latin typeface="Aptos" panose="020B0004020202020204" pitchFamily="34" charset="0"/>
              </a:rPr>
              <a:t>Household income is the total amount an applicant’s household earns each year before tax and national insurance</a:t>
            </a:r>
          </a:p>
          <a:p>
            <a:pPr marL="0" indent="0" algn="ctr">
              <a:buFont typeface="Arial" panose="020B0604020202020204" pitchFamily="34" charset="0"/>
              <a:buNone/>
            </a:pPr>
            <a:r>
              <a:rPr lang="en-GB" dirty="0">
                <a:solidFill>
                  <a:schemeClr val="bg1"/>
                </a:solidFill>
                <a:latin typeface="Aptos" panose="020B0004020202020204" pitchFamily="34" charset="0"/>
              </a:rPr>
              <a:t>Based on </a:t>
            </a:r>
            <a:r>
              <a:rPr lang="en-GB" u="sng" dirty="0">
                <a:solidFill>
                  <a:schemeClr val="bg1"/>
                </a:solidFill>
                <a:latin typeface="Aptos" panose="020B0004020202020204" pitchFamily="34" charset="0"/>
              </a:rPr>
              <a:t>taxable </a:t>
            </a:r>
            <a:r>
              <a:rPr lang="en-GB" dirty="0">
                <a:solidFill>
                  <a:schemeClr val="bg1"/>
                </a:solidFill>
                <a:latin typeface="Aptos" panose="020B0004020202020204" pitchFamily="34" charset="0"/>
              </a:rPr>
              <a:t>income</a:t>
            </a:r>
          </a:p>
        </p:txBody>
      </p:sp>
      <p:pic>
        <p:nvPicPr>
          <p:cNvPr id="17" name="Picture 16">
            <a:extLst>
              <a:ext uri="{FF2B5EF4-FFF2-40B4-BE49-F238E27FC236}">
                <a16:creationId xmlns:a16="http://schemas.microsoft.com/office/drawing/2014/main" id="{24CFE393-6900-5308-FB9D-4483972D14FB}"/>
              </a:ext>
            </a:extLst>
          </p:cNvPr>
          <p:cNvPicPr>
            <a:picLocks noChangeAspect="1"/>
          </p:cNvPicPr>
          <p:nvPr/>
        </p:nvPicPr>
        <p:blipFill>
          <a:blip r:embed="rId3"/>
          <a:srcRect l="65880" r="17672"/>
          <a:stretch/>
        </p:blipFill>
        <p:spPr>
          <a:xfrm>
            <a:off x="9649702" y="1443834"/>
            <a:ext cx="2380343" cy="2468011"/>
          </a:xfrm>
          <a:prstGeom prst="rect">
            <a:avLst/>
          </a:prstGeom>
        </p:spPr>
      </p:pic>
      <p:pic>
        <p:nvPicPr>
          <p:cNvPr id="8" name="Picture 7">
            <a:extLst>
              <a:ext uri="{FF2B5EF4-FFF2-40B4-BE49-F238E27FC236}">
                <a16:creationId xmlns:a16="http://schemas.microsoft.com/office/drawing/2014/main" id="{F4B5A4F9-58A2-B2DB-C9CD-8C5F8C414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8020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AFACA-2A5F-648C-6E26-AF2AD09071F7}"/>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AAE16028-E4B2-5A6C-3572-30F1D640BD70}"/>
              </a:ext>
            </a:extLst>
          </p:cNvPr>
          <p:cNvSpPr>
            <a:spLocks noGrp="1"/>
          </p:cNvSpPr>
          <p:nvPr>
            <p:ph type="title"/>
          </p:nvPr>
        </p:nvSpPr>
        <p:spPr>
          <a:xfrm>
            <a:off x="1585843" y="312975"/>
            <a:ext cx="9150350" cy="828676"/>
          </a:xfrm>
        </p:spPr>
        <p:txBody>
          <a:bodyPr/>
          <a:lstStyle/>
          <a:p>
            <a:r>
              <a:rPr lang="en-US" dirty="0"/>
              <a:t>WHERE YOU LIVE</a:t>
            </a:r>
          </a:p>
        </p:txBody>
      </p:sp>
      <p:pic>
        <p:nvPicPr>
          <p:cNvPr id="1026" name="Picture 2" descr="Free house modern house building illustration">
            <a:extLst>
              <a:ext uri="{FF2B5EF4-FFF2-40B4-BE49-F238E27FC236}">
                <a16:creationId xmlns:a16="http://schemas.microsoft.com/office/drawing/2014/main" id="{15B3FB58-83BE-B1C8-52B3-6FF5AAFFA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09" y="1937658"/>
            <a:ext cx="2271012" cy="18984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london watch landmark illustration">
            <a:extLst>
              <a:ext uri="{FF2B5EF4-FFF2-40B4-BE49-F238E27FC236}">
                <a16:creationId xmlns:a16="http://schemas.microsoft.com/office/drawing/2014/main" id="{7E7CEE59-9581-397B-46D1-A194EE57F6F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6" b="89992" l="10000" r="90000">
                        <a14:foregroundMark x1="17344" y1="64816" x2="29219" y2="71462"/>
                        <a14:foregroundMark x1="84688" y1="63487" x2="73047" y2="71228"/>
                        <a14:foregroundMark x1="48125" y1="13057" x2="53672" y2="18921"/>
                        <a14:foregroundMark x1="49922" y1="10711" x2="50234" y2="7506"/>
                      </a14:backgroundRemoval>
                    </a14:imgEffect>
                  </a14:imgLayer>
                </a14:imgProps>
              </a:ext>
              <a:ext uri="{28A0092B-C50C-407E-A947-70E740481C1C}">
                <a14:useLocalDpi xmlns:a14="http://schemas.microsoft.com/office/drawing/2010/main" val="0"/>
              </a:ext>
            </a:extLst>
          </a:blip>
          <a:srcRect/>
          <a:stretch>
            <a:fillRect/>
          </a:stretch>
        </p:blipFill>
        <p:spPr bwMode="auto">
          <a:xfrm>
            <a:off x="6132368" y="1469124"/>
            <a:ext cx="2837461" cy="28354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globe world world map illustration">
            <a:extLst>
              <a:ext uri="{FF2B5EF4-FFF2-40B4-BE49-F238E27FC236}">
                <a16:creationId xmlns:a16="http://schemas.microsoft.com/office/drawing/2014/main" id="{5C4EA8CD-2347-425D-F753-94336A7BD74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7578" y1="62016" x2="38828" y2="63775"/>
                        <a14:foregroundMark x1="67344" y1="44080" x2="67344" y2="46776"/>
                        <a14:foregroundMark x1="68359" y1="55451" x2="67578" y2="58382"/>
                        <a14:backgroundMark x1="40000" y1="21688" x2="40000" y2="21688"/>
                        <a14:backgroundMark x1="40469" y1="21336" x2="36406" y2="26846"/>
                        <a14:backgroundMark x1="36406" y1="26846" x2="36406" y2="26846"/>
                        <a14:backgroundMark x1="35078" y1="29426" x2="34688" y2="29894"/>
                        <a14:backgroundMark x1="33984" y1="32591" x2="33203" y2="35053"/>
                        <a14:backgroundMark x1="35078" y1="58968" x2="38047" y2="65064"/>
                        <a14:backgroundMark x1="38047" y1="65064" x2="38125" y2="65768"/>
                        <a14:backgroundMark x1="37316" y1="62338" x2="35078" y2="59437"/>
                        <a14:backgroundMark x1="35547" y1="59086" x2="36172" y2="61196"/>
                      </a14:backgroundRemoval>
                    </a14:imgEffect>
                  </a14:imgLayer>
                </a14:imgProps>
              </a:ext>
              <a:ext uri="{28A0092B-C50C-407E-A947-70E740481C1C}">
                <a14:useLocalDpi xmlns:a14="http://schemas.microsoft.com/office/drawing/2010/main" val="0"/>
              </a:ext>
            </a:extLst>
          </a:blip>
          <a:srcRect l="26643" t="9654" r="23357" b="9467"/>
          <a:stretch/>
        </p:blipFill>
        <p:spPr bwMode="auto">
          <a:xfrm>
            <a:off x="9228962" y="1469124"/>
            <a:ext cx="2474686" cy="2667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E7870D-4342-E384-BB99-3027DD3938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41" b="94140" l="4072" r="95928">
                        <a14:foregroundMark x1="43811" y1="9641" x2="71173" y2="10208"/>
                        <a14:foregroundMark x1="71173" y1="10208" x2="79967" y2="10019"/>
                        <a14:foregroundMark x1="79967" y1="10019" x2="80293" y2="10019"/>
                        <a14:foregroundMark x1="81759" y1="90548" x2="81759" y2="90548"/>
                        <a14:foregroundMark x1="81596" y1="94140" x2="19707" y2="91115"/>
                        <a14:foregroundMark x1="7980" y1="83365" x2="7818" y2="76371"/>
                        <a14:foregroundMark x1="9609" y1="82420" x2="9935" y2="72212"/>
                        <a14:foregroundMark x1="9935" y1="72212" x2="7329" y2="78639"/>
                        <a14:foregroundMark x1="7003" y1="72023" x2="4072" y2="81664"/>
                        <a14:foregroundMark x1="92834" y1="92250" x2="92834" y2="93951"/>
                        <a14:foregroundMark x1="90204" y1="83916" x2="89739" y2="77127"/>
                        <a14:foregroundMark x1="90554" y1="89036" x2="90292" y2="85205"/>
                        <a14:foregroundMark x1="95440" y1="77694" x2="95928" y2="76181"/>
                        <a14:foregroundMark x1="4072" y1="81664" x2="4072" y2="81664"/>
                        <a14:foregroundMark x1="4072" y1="81664" x2="4723" y2="81853"/>
                        <a14:backgroundMark x1="3813" y1="83252" x2="3583" y2="84499"/>
                        <a14:backgroundMark x1="89739" y1="83743" x2="89414" y2="84877"/>
                      </a14:backgroundRemoval>
                    </a14:imgEffect>
                  </a14:imgLayer>
                </a14:imgProps>
              </a:ext>
            </a:extLst>
          </a:blip>
          <a:stretch>
            <a:fillRect/>
          </a:stretch>
        </p:blipFill>
        <p:spPr>
          <a:xfrm>
            <a:off x="3270767" y="1648393"/>
            <a:ext cx="2718581" cy="2342230"/>
          </a:xfrm>
          <a:prstGeom prst="rect">
            <a:avLst/>
          </a:prstGeom>
        </p:spPr>
      </p:pic>
      <p:sp>
        <p:nvSpPr>
          <p:cNvPr id="16" name="Text Placeholder 3">
            <a:extLst>
              <a:ext uri="{FF2B5EF4-FFF2-40B4-BE49-F238E27FC236}">
                <a16:creationId xmlns:a16="http://schemas.microsoft.com/office/drawing/2014/main" id="{823A986F-3051-6B38-27AC-F3EE3105EC9F}"/>
              </a:ext>
            </a:extLst>
          </p:cNvPr>
          <p:cNvSpPr txBox="1">
            <a:spLocks/>
          </p:cNvSpPr>
          <p:nvPr/>
        </p:nvSpPr>
        <p:spPr>
          <a:xfrm>
            <a:off x="624509" y="4304616"/>
            <a:ext cx="2271012" cy="1481264"/>
          </a:xfrm>
          <a:prstGeom prst="rect">
            <a:avLst/>
          </a:prstGeom>
          <a:ln w="28575">
            <a:solidFill>
              <a:srgbClr val="BF3734"/>
            </a:solidFill>
          </a:ln>
        </p:spPr>
        <p:txBody>
          <a:bodyPr vert="horz" lIns="91440" tIns="45720" rIns="91440" bIns="45720" rtlCol="0" anchor="ctr">
            <a:normAutofit/>
          </a:bodyPr>
          <a:lstStyle>
            <a:lvl1pPr indent="0" algn="ctr">
              <a:lnSpc>
                <a:spcPct val="90000"/>
              </a:lnSpc>
              <a:spcBef>
                <a:spcPts val="1000"/>
              </a:spcBef>
              <a:buFont typeface="Arial" panose="020B0604020202020204" pitchFamily="34" charset="0"/>
              <a:buNone/>
              <a:defRPr sz="3900" b="0" i="0">
                <a:solidFill>
                  <a:schemeClr val="dk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2pPr>
            <a:lvl3pPr marL="11430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3pPr>
            <a:lvl4pPr marL="16002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4pPr>
            <a:lvl5pPr marL="20574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r>
              <a:rPr lang="en-GB" sz="3600" dirty="0"/>
              <a:t>Parental Home</a:t>
            </a:r>
          </a:p>
        </p:txBody>
      </p:sp>
      <p:sp>
        <p:nvSpPr>
          <p:cNvPr id="17" name="Text Placeholder 3">
            <a:extLst>
              <a:ext uri="{FF2B5EF4-FFF2-40B4-BE49-F238E27FC236}">
                <a16:creationId xmlns:a16="http://schemas.microsoft.com/office/drawing/2014/main" id="{F444465C-E562-E8DD-AF6C-E4A17AA61B9D}"/>
              </a:ext>
            </a:extLst>
          </p:cNvPr>
          <p:cNvSpPr txBox="1">
            <a:spLocks/>
          </p:cNvSpPr>
          <p:nvPr/>
        </p:nvSpPr>
        <p:spPr>
          <a:xfrm>
            <a:off x="3494551" y="4304616"/>
            <a:ext cx="2271012" cy="1481264"/>
          </a:xfrm>
          <a:prstGeom prst="rect">
            <a:avLst/>
          </a:prstGeom>
          <a:ln w="28575">
            <a:solidFill>
              <a:srgbClr val="BF3734"/>
            </a:solidFill>
          </a:ln>
        </p:spPr>
        <p:txBody>
          <a:bodyPr vert="horz" lIns="91440" tIns="45720" rIns="91440" bIns="45720" rtlCol="0" anchor="ctr">
            <a:normAutofit/>
          </a:bodyPr>
          <a:lstStyle>
            <a:lvl1pPr indent="0" algn="ctr">
              <a:lnSpc>
                <a:spcPct val="90000"/>
              </a:lnSpc>
              <a:spcBef>
                <a:spcPts val="1000"/>
              </a:spcBef>
              <a:buFont typeface="Arial" panose="020B0604020202020204" pitchFamily="34" charset="0"/>
              <a:buNone/>
              <a:defRPr sz="3900" b="0" i="0">
                <a:solidFill>
                  <a:schemeClr val="dk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2pPr>
            <a:lvl3pPr marL="11430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3pPr>
            <a:lvl4pPr marL="16002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4pPr>
            <a:lvl5pPr marL="20574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r>
              <a:rPr lang="en-GB" sz="3600" dirty="0"/>
              <a:t>Elsewhere</a:t>
            </a:r>
          </a:p>
        </p:txBody>
      </p:sp>
      <p:sp>
        <p:nvSpPr>
          <p:cNvPr id="18" name="Text Placeholder 3">
            <a:extLst>
              <a:ext uri="{FF2B5EF4-FFF2-40B4-BE49-F238E27FC236}">
                <a16:creationId xmlns:a16="http://schemas.microsoft.com/office/drawing/2014/main" id="{830F3BEF-AA9B-F44F-6A6F-880B804DC639}"/>
              </a:ext>
            </a:extLst>
          </p:cNvPr>
          <p:cNvSpPr txBox="1">
            <a:spLocks/>
          </p:cNvSpPr>
          <p:nvPr/>
        </p:nvSpPr>
        <p:spPr>
          <a:xfrm>
            <a:off x="6364593" y="4304616"/>
            <a:ext cx="2271012" cy="1481264"/>
          </a:xfrm>
          <a:prstGeom prst="rect">
            <a:avLst/>
          </a:prstGeom>
          <a:ln w="28575">
            <a:solidFill>
              <a:srgbClr val="BF3734"/>
            </a:solidFill>
          </a:ln>
        </p:spPr>
        <p:txBody>
          <a:bodyPr vert="horz" lIns="91440" tIns="45720" rIns="91440" bIns="45720" rtlCol="0" anchor="ctr">
            <a:normAutofit/>
          </a:bodyPr>
          <a:lstStyle>
            <a:lvl1pPr indent="0" algn="ctr">
              <a:lnSpc>
                <a:spcPct val="90000"/>
              </a:lnSpc>
              <a:spcBef>
                <a:spcPts val="1000"/>
              </a:spcBef>
              <a:buFont typeface="Arial" panose="020B0604020202020204" pitchFamily="34" charset="0"/>
              <a:buNone/>
              <a:defRPr sz="3900" b="0" i="0">
                <a:solidFill>
                  <a:schemeClr val="dk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2pPr>
            <a:lvl3pPr marL="11430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3pPr>
            <a:lvl4pPr marL="16002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4pPr>
            <a:lvl5pPr marL="20574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r>
              <a:rPr lang="en-GB" sz="3600" dirty="0"/>
              <a:t>London</a:t>
            </a:r>
          </a:p>
        </p:txBody>
      </p:sp>
      <p:sp>
        <p:nvSpPr>
          <p:cNvPr id="19" name="Text Placeholder 3">
            <a:extLst>
              <a:ext uri="{FF2B5EF4-FFF2-40B4-BE49-F238E27FC236}">
                <a16:creationId xmlns:a16="http://schemas.microsoft.com/office/drawing/2014/main" id="{F0A54D56-CE70-299A-E01B-EAEE857978C0}"/>
              </a:ext>
            </a:extLst>
          </p:cNvPr>
          <p:cNvSpPr txBox="1">
            <a:spLocks/>
          </p:cNvSpPr>
          <p:nvPr/>
        </p:nvSpPr>
        <p:spPr>
          <a:xfrm>
            <a:off x="9228962" y="4304616"/>
            <a:ext cx="2271012" cy="1481264"/>
          </a:xfrm>
          <a:prstGeom prst="rect">
            <a:avLst/>
          </a:prstGeom>
          <a:ln w="28575">
            <a:solidFill>
              <a:srgbClr val="BF3734"/>
            </a:solidFill>
          </a:ln>
        </p:spPr>
        <p:txBody>
          <a:bodyPr vert="horz" lIns="91440" tIns="45720" rIns="91440" bIns="45720" rtlCol="0" anchor="ctr">
            <a:normAutofit/>
          </a:bodyPr>
          <a:lstStyle>
            <a:lvl1pPr indent="0" algn="ctr">
              <a:lnSpc>
                <a:spcPct val="90000"/>
              </a:lnSpc>
              <a:spcBef>
                <a:spcPts val="1000"/>
              </a:spcBef>
              <a:buFont typeface="Arial" panose="020B0604020202020204" pitchFamily="34" charset="0"/>
              <a:buNone/>
              <a:defRPr sz="3900" b="0" i="0">
                <a:solidFill>
                  <a:schemeClr val="dk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2pPr>
            <a:lvl3pPr marL="11430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3pPr>
            <a:lvl4pPr marL="16002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4pPr>
            <a:lvl5pPr marL="2057400" indent="-228600">
              <a:lnSpc>
                <a:spcPct val="90000"/>
              </a:lnSpc>
              <a:spcBef>
                <a:spcPts val="500"/>
              </a:spcBef>
              <a:buFont typeface="Arial" panose="020B0604020202020204" pitchFamily="34" charset="0"/>
              <a:buChar char="•"/>
              <a:defRPr sz="1600" b="0" i="0">
                <a:solidFill>
                  <a:schemeClr val="dk1"/>
                </a:solidFill>
                <a:latin typeface="Myriad Pro" panose="020B0503030403020204" charset="0"/>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r>
              <a:rPr lang="en-GB" dirty="0"/>
              <a:t>Overseas</a:t>
            </a:r>
          </a:p>
        </p:txBody>
      </p:sp>
      <p:pic>
        <p:nvPicPr>
          <p:cNvPr id="2" name="Picture 1">
            <a:extLst>
              <a:ext uri="{FF2B5EF4-FFF2-40B4-BE49-F238E27FC236}">
                <a16:creationId xmlns:a16="http://schemas.microsoft.com/office/drawing/2014/main" id="{B024236E-A91D-30B5-8C9B-2547D7426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5046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BB1A-26A9-5842-B75E-2C5DDE603C63}"/>
              </a:ext>
            </a:extLst>
          </p:cNvPr>
          <p:cNvSpPr>
            <a:spLocks noGrp="1"/>
          </p:cNvSpPr>
          <p:nvPr>
            <p:ph type="title"/>
          </p:nvPr>
        </p:nvSpPr>
        <p:spPr/>
        <p:txBody>
          <a:bodyPr/>
          <a:lstStyle/>
          <a:p>
            <a:r>
              <a:rPr lang="en-GB" sz="7200" dirty="0"/>
              <a:t>MAINTENANCE LOAN</a:t>
            </a:r>
            <a:endParaRPr lang="en-US" sz="7200" dirty="0"/>
          </a:p>
        </p:txBody>
      </p:sp>
      <p:sp>
        <p:nvSpPr>
          <p:cNvPr id="8" name="Rectangle 7"/>
          <p:cNvSpPr/>
          <p:nvPr/>
        </p:nvSpPr>
        <p:spPr>
          <a:xfrm>
            <a:off x="6311161" y="6358557"/>
            <a:ext cx="5737404" cy="369332"/>
          </a:xfrm>
          <a:prstGeom prst="rect">
            <a:avLst/>
          </a:prstGeom>
        </p:spPr>
        <p:txBody>
          <a:bodyPr wrap="none" lIns="91440" tIns="45720" rIns="91440" bIns="45720" anchor="t">
            <a:spAutoFit/>
          </a:bodyPr>
          <a:lstStyle/>
          <a:p>
            <a:pPr algn="ctr"/>
            <a:r>
              <a:rPr lang="en-GB" b="1" dirty="0">
                <a:latin typeface="Aptos" panose="020B0004020202020204" pitchFamily="34" charset="0"/>
                <a:cs typeface="Arial"/>
              </a:rPr>
              <a:t>www.gov.uk/student-finance/new-fulltime-students</a:t>
            </a:r>
            <a:endParaRPr lang="en-US" sz="2400" b="1" dirty="0">
              <a:latin typeface="Aptos" panose="020B0004020202020204" pitchFamily="34" charset="0"/>
              <a:cs typeface="Arial" pitchFamily="34" charset="0"/>
            </a:endParaRPr>
          </a:p>
        </p:txBody>
      </p:sp>
      <p:sp>
        <p:nvSpPr>
          <p:cNvPr id="10" name="TextBox 9">
            <a:extLst>
              <a:ext uri="{FF2B5EF4-FFF2-40B4-BE49-F238E27FC236}">
                <a16:creationId xmlns:a16="http://schemas.microsoft.com/office/drawing/2014/main" id="{09778653-17B3-0A44-C140-1BD45EB0015F}"/>
              </a:ext>
            </a:extLst>
          </p:cNvPr>
          <p:cNvSpPr txBox="1"/>
          <p:nvPr/>
        </p:nvSpPr>
        <p:spPr>
          <a:xfrm>
            <a:off x="1255594" y="1309744"/>
            <a:ext cx="9506643" cy="1384995"/>
          </a:xfrm>
          <a:prstGeom prst="rect">
            <a:avLst/>
          </a:prstGeom>
          <a:noFill/>
        </p:spPr>
        <p:txBody>
          <a:bodyPr wrap="square">
            <a:spAutoFit/>
          </a:bodyPr>
          <a:lstStyle/>
          <a:p>
            <a:r>
              <a:rPr lang="en-GB" sz="2800" dirty="0">
                <a:solidFill>
                  <a:schemeClr val="dk1"/>
                </a:solidFill>
                <a:latin typeface="Aptos" panose="020B0004020202020204" pitchFamily="34" charset="0"/>
              </a:rPr>
              <a:t>Undergraduate students starting or continuing their courses in the 2025 to 2026 academic year will qualify for a 3.1% increase to maximum loans for living costs.</a:t>
            </a:r>
          </a:p>
        </p:txBody>
      </p:sp>
      <p:graphicFrame>
        <p:nvGraphicFramePr>
          <p:cNvPr id="4" name="Table 3">
            <a:extLst>
              <a:ext uri="{FF2B5EF4-FFF2-40B4-BE49-F238E27FC236}">
                <a16:creationId xmlns:a16="http://schemas.microsoft.com/office/drawing/2014/main" id="{CA42D46F-DA01-4BC5-DD1D-49757E3E7BDA}"/>
              </a:ext>
            </a:extLst>
          </p:cNvPr>
          <p:cNvGraphicFramePr>
            <a:graphicFrameLocks noGrp="1"/>
          </p:cNvGraphicFramePr>
          <p:nvPr>
            <p:extLst>
              <p:ext uri="{D42A27DB-BD31-4B8C-83A1-F6EECF244321}">
                <p14:modId xmlns:p14="http://schemas.microsoft.com/office/powerpoint/2010/main" val="305909544"/>
              </p:ext>
            </p:extLst>
          </p:nvPr>
        </p:nvGraphicFramePr>
        <p:xfrm>
          <a:off x="362857" y="2890058"/>
          <a:ext cx="11495314" cy="3147884"/>
        </p:xfrm>
        <a:graphic>
          <a:graphicData uri="http://schemas.openxmlformats.org/drawingml/2006/table">
            <a:tbl>
              <a:tblPr>
                <a:tableStyleId>{1E171933-4619-4E11-9A3F-F7608DF75F80}</a:tableStyleId>
              </a:tblPr>
              <a:tblGrid>
                <a:gridCol w="4432450">
                  <a:extLst>
                    <a:ext uri="{9D8B030D-6E8A-4147-A177-3AD203B41FA5}">
                      <a16:colId xmlns:a16="http://schemas.microsoft.com/office/drawing/2014/main" val="4277178132"/>
                    </a:ext>
                  </a:extLst>
                </a:gridCol>
                <a:gridCol w="3531432">
                  <a:extLst>
                    <a:ext uri="{9D8B030D-6E8A-4147-A177-3AD203B41FA5}">
                      <a16:colId xmlns:a16="http://schemas.microsoft.com/office/drawing/2014/main" val="878370386"/>
                    </a:ext>
                  </a:extLst>
                </a:gridCol>
                <a:gridCol w="3531432">
                  <a:extLst>
                    <a:ext uri="{9D8B030D-6E8A-4147-A177-3AD203B41FA5}">
                      <a16:colId xmlns:a16="http://schemas.microsoft.com/office/drawing/2014/main" val="1605026284"/>
                    </a:ext>
                  </a:extLst>
                </a:gridCol>
              </a:tblGrid>
              <a:tr h="579707">
                <a:tc>
                  <a:txBody>
                    <a:bodyPr/>
                    <a:lstStyle/>
                    <a:p>
                      <a:pPr algn="l" fontAlgn="t"/>
                      <a:endParaRPr lang="en-GB" sz="2400" b="1" dirty="0">
                        <a:solidFill>
                          <a:srgbClr val="0B0C0C"/>
                        </a:solidFill>
                        <a:effectLst/>
                        <a:latin typeface="Aptos" panose="020B0004020202020204" pitchFamily="34" charset="0"/>
                      </a:endParaRPr>
                    </a:p>
                  </a:txBody>
                  <a:tcPr marL="37826" marR="52535" marT="26268" marB="26268" anchor="ctr">
                    <a:lnB w="28575" cap="flat" cmpd="sng" algn="ctr">
                      <a:solidFill>
                        <a:schemeClr val="tx1"/>
                      </a:solidFill>
                      <a:prstDash val="solid"/>
                      <a:round/>
                      <a:headEnd type="none" w="med" len="med"/>
                      <a:tailEnd type="none" w="med" len="med"/>
                    </a:lnB>
                  </a:tcPr>
                </a:tc>
                <a:tc>
                  <a:txBody>
                    <a:bodyPr/>
                    <a:lstStyle/>
                    <a:p>
                      <a:pPr algn="ctr" fontAlgn="t"/>
                      <a:r>
                        <a:rPr lang="en-GB" sz="2400" b="1" dirty="0">
                          <a:solidFill>
                            <a:srgbClr val="0B0C0C"/>
                          </a:solidFill>
                          <a:effectLst/>
                          <a:latin typeface="Aptos" panose="020B0004020202020204" pitchFamily="34" charset="0"/>
                        </a:rPr>
                        <a:t>2024-25 academic year</a:t>
                      </a:r>
                    </a:p>
                  </a:txBody>
                  <a:tcPr marL="37826" marR="37826" marT="26268" marB="26268" anchor="ctr">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B0C0C"/>
                          </a:solidFill>
                          <a:effectLst/>
                          <a:latin typeface="Aptos" panose="020B0004020202020204" pitchFamily="34" charset="0"/>
                        </a:rPr>
                        <a:t>2025-26 academic year</a:t>
                      </a:r>
                    </a:p>
                  </a:txBody>
                  <a:tcPr marL="37826" marR="37826" marT="18913" marB="18913"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6864584"/>
                  </a:ext>
                </a:extLst>
              </a:tr>
              <a:tr h="569558">
                <a:tc>
                  <a:txBody>
                    <a:bodyPr/>
                    <a:lstStyle/>
                    <a:p>
                      <a:pPr algn="l" fontAlgn="t"/>
                      <a:r>
                        <a:rPr lang="en-GB" sz="2400" b="0" dirty="0">
                          <a:solidFill>
                            <a:srgbClr val="0B0C0C"/>
                          </a:solidFill>
                          <a:effectLst/>
                          <a:latin typeface="Aptos" panose="020B0004020202020204" pitchFamily="34" charset="0"/>
                        </a:rPr>
                        <a:t>Living with your parents</a:t>
                      </a:r>
                    </a:p>
                  </a:txBody>
                  <a:tcPr marL="37826" marR="52535" marT="26268" marB="26268" anchor="ctr">
                    <a:lnT w="28575" cap="flat" cmpd="sng" algn="ctr">
                      <a:solidFill>
                        <a:schemeClr val="tx1"/>
                      </a:solidFill>
                      <a:prstDash val="solid"/>
                      <a:round/>
                      <a:headEnd type="none" w="med" len="med"/>
                      <a:tailEnd type="none" w="med" len="med"/>
                    </a:lnT>
                  </a:tcPr>
                </a:tc>
                <a:tc>
                  <a:txBody>
                    <a:bodyPr/>
                    <a:lstStyle/>
                    <a:p>
                      <a:pPr algn="ctr" fontAlgn="t"/>
                      <a:r>
                        <a:rPr lang="en-GB" sz="2400" dirty="0">
                          <a:effectLst/>
                          <a:latin typeface="Aptos" panose="020B0004020202020204" pitchFamily="34" charset="0"/>
                        </a:rPr>
                        <a:t>Up to £8,610</a:t>
                      </a:r>
                    </a:p>
                  </a:txBody>
                  <a:tcPr marL="37826" marR="52535" marT="26268" marB="26268" anchor="ctr">
                    <a:lnT w="28575" cap="flat" cmpd="sng" algn="ctr">
                      <a:solidFill>
                        <a:schemeClr val="tx1"/>
                      </a:solidFill>
                      <a:prstDash val="solid"/>
                      <a:round/>
                      <a:headEnd type="none" w="med" len="med"/>
                      <a:tailEnd type="none" w="med" len="med"/>
                    </a:lnT>
                  </a:tcPr>
                </a:tc>
                <a:tc>
                  <a:txBody>
                    <a:bodyPr/>
                    <a:lstStyle/>
                    <a:p>
                      <a:pPr algn="ctr" fontAlgn="t"/>
                      <a:r>
                        <a:rPr lang="en-GB" sz="2400">
                          <a:effectLst/>
                          <a:latin typeface="Aptos" panose="020B0004020202020204" pitchFamily="34" charset="0"/>
                        </a:rPr>
                        <a:t>Up to £8,877</a:t>
                      </a:r>
                    </a:p>
                  </a:txBody>
                  <a:tcPr marL="37826" marR="37826" marT="26268" marB="26268"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8137483"/>
                  </a:ext>
                </a:extLst>
              </a:tr>
              <a:tr h="569558">
                <a:tc>
                  <a:txBody>
                    <a:bodyPr/>
                    <a:lstStyle/>
                    <a:p>
                      <a:pPr algn="l" fontAlgn="t"/>
                      <a:r>
                        <a:rPr lang="en-GB" sz="2400" b="0" dirty="0">
                          <a:solidFill>
                            <a:srgbClr val="0B0C0C"/>
                          </a:solidFill>
                          <a:effectLst/>
                          <a:latin typeface="Aptos" panose="020B0004020202020204" pitchFamily="34" charset="0"/>
                        </a:rPr>
                        <a:t>Living away- outside London</a:t>
                      </a:r>
                    </a:p>
                  </a:txBody>
                  <a:tcPr marL="37826" marR="52535" marT="26268" marB="26268" anchor="ctr"/>
                </a:tc>
                <a:tc>
                  <a:txBody>
                    <a:bodyPr/>
                    <a:lstStyle/>
                    <a:p>
                      <a:pPr algn="ctr" fontAlgn="t"/>
                      <a:r>
                        <a:rPr lang="en-GB" sz="2400" dirty="0">
                          <a:effectLst/>
                          <a:latin typeface="Aptos" panose="020B0004020202020204" pitchFamily="34" charset="0"/>
                        </a:rPr>
                        <a:t>Up to £10,227</a:t>
                      </a:r>
                    </a:p>
                  </a:txBody>
                  <a:tcPr marL="37826" marR="52535" marT="26268" marB="26268" anchor="ctr"/>
                </a:tc>
                <a:tc>
                  <a:txBody>
                    <a:bodyPr/>
                    <a:lstStyle/>
                    <a:p>
                      <a:pPr algn="ctr" fontAlgn="t"/>
                      <a:r>
                        <a:rPr lang="en-GB" sz="2400" dirty="0">
                          <a:effectLst/>
                          <a:latin typeface="Aptos" panose="020B0004020202020204" pitchFamily="34" charset="0"/>
                        </a:rPr>
                        <a:t>Up to £10,544</a:t>
                      </a:r>
                    </a:p>
                  </a:txBody>
                  <a:tcPr marL="37826" marR="37826" marT="26268" marB="26268" anchor="ctr"/>
                </a:tc>
                <a:extLst>
                  <a:ext uri="{0D108BD9-81ED-4DB2-BD59-A6C34878D82A}">
                    <a16:rowId xmlns:a16="http://schemas.microsoft.com/office/drawing/2014/main" val="1216068067"/>
                  </a:ext>
                </a:extLst>
              </a:tr>
              <a:tr h="569558">
                <a:tc>
                  <a:txBody>
                    <a:bodyPr/>
                    <a:lstStyle/>
                    <a:p>
                      <a:pPr algn="l" fontAlgn="t"/>
                      <a:r>
                        <a:rPr lang="en-GB" sz="2400" b="0" dirty="0">
                          <a:solidFill>
                            <a:srgbClr val="0B0C0C"/>
                          </a:solidFill>
                          <a:effectLst/>
                          <a:latin typeface="Aptos" panose="020B0004020202020204" pitchFamily="34" charset="0"/>
                        </a:rPr>
                        <a:t>Living away- in London</a:t>
                      </a:r>
                    </a:p>
                  </a:txBody>
                  <a:tcPr marL="37826" marR="52535" marT="26268" marB="26268" anchor="ctr"/>
                </a:tc>
                <a:tc>
                  <a:txBody>
                    <a:bodyPr/>
                    <a:lstStyle/>
                    <a:p>
                      <a:pPr algn="ctr" fontAlgn="t"/>
                      <a:r>
                        <a:rPr lang="en-GB" sz="2400" dirty="0">
                          <a:effectLst/>
                          <a:latin typeface="Aptos" panose="020B0004020202020204" pitchFamily="34" charset="0"/>
                        </a:rPr>
                        <a:t>Up to £13,348</a:t>
                      </a:r>
                    </a:p>
                  </a:txBody>
                  <a:tcPr marL="37826" marR="52535" marT="26268" marB="26268" anchor="ctr"/>
                </a:tc>
                <a:tc>
                  <a:txBody>
                    <a:bodyPr/>
                    <a:lstStyle/>
                    <a:p>
                      <a:pPr algn="ctr" fontAlgn="t"/>
                      <a:r>
                        <a:rPr lang="en-GB" sz="2400" dirty="0">
                          <a:effectLst/>
                          <a:latin typeface="Aptos" panose="020B0004020202020204" pitchFamily="34" charset="0"/>
                        </a:rPr>
                        <a:t>Up to £13,762</a:t>
                      </a:r>
                    </a:p>
                  </a:txBody>
                  <a:tcPr marL="37826" marR="37826" marT="26268" marB="26268" anchor="ctr"/>
                </a:tc>
                <a:extLst>
                  <a:ext uri="{0D108BD9-81ED-4DB2-BD59-A6C34878D82A}">
                    <a16:rowId xmlns:a16="http://schemas.microsoft.com/office/drawing/2014/main" val="1420853102"/>
                  </a:ext>
                </a:extLst>
              </a:tr>
              <a:tr h="859503">
                <a:tc>
                  <a:txBody>
                    <a:bodyPr/>
                    <a:lstStyle/>
                    <a:p>
                      <a:pPr algn="l" fontAlgn="t"/>
                      <a:r>
                        <a:rPr lang="en-GB" sz="2400" b="0" dirty="0">
                          <a:solidFill>
                            <a:srgbClr val="0B0C0C"/>
                          </a:solidFill>
                          <a:effectLst/>
                          <a:latin typeface="Aptos" panose="020B0004020202020204" pitchFamily="34" charset="0"/>
                        </a:rPr>
                        <a:t>Spending a year of a UK course studying abroad</a:t>
                      </a:r>
                    </a:p>
                  </a:txBody>
                  <a:tcPr marL="37826" marR="52535" marT="26268" marB="26268" anchor="ctr"/>
                </a:tc>
                <a:tc>
                  <a:txBody>
                    <a:bodyPr/>
                    <a:lstStyle/>
                    <a:p>
                      <a:pPr algn="ctr" fontAlgn="t"/>
                      <a:r>
                        <a:rPr lang="en-GB" sz="2400" dirty="0">
                          <a:effectLst/>
                          <a:latin typeface="Aptos" panose="020B0004020202020204" pitchFamily="34" charset="0"/>
                        </a:rPr>
                        <a:t>Up to £11,713</a:t>
                      </a:r>
                    </a:p>
                  </a:txBody>
                  <a:tcPr marL="37826" marR="52535" marT="26268" marB="26268" anchor="ctr"/>
                </a:tc>
                <a:tc>
                  <a:txBody>
                    <a:bodyPr/>
                    <a:lstStyle/>
                    <a:p>
                      <a:pPr algn="ctr" fontAlgn="t"/>
                      <a:r>
                        <a:rPr lang="en-GB" sz="2400" dirty="0">
                          <a:effectLst/>
                          <a:latin typeface="Aptos" panose="020B0004020202020204" pitchFamily="34" charset="0"/>
                        </a:rPr>
                        <a:t>Up to £12,076</a:t>
                      </a:r>
                    </a:p>
                  </a:txBody>
                  <a:tcPr marL="37826" marR="37826" marT="26268" marB="26268" anchor="ctr"/>
                </a:tc>
                <a:extLst>
                  <a:ext uri="{0D108BD9-81ED-4DB2-BD59-A6C34878D82A}">
                    <a16:rowId xmlns:a16="http://schemas.microsoft.com/office/drawing/2014/main" val="3318708784"/>
                  </a:ext>
                </a:extLst>
              </a:tr>
            </a:tbl>
          </a:graphicData>
        </a:graphic>
      </p:graphicFrame>
      <p:pic>
        <p:nvPicPr>
          <p:cNvPr id="3" name="Picture 2">
            <a:extLst>
              <a:ext uri="{FF2B5EF4-FFF2-40B4-BE49-F238E27FC236}">
                <a16:creationId xmlns:a16="http://schemas.microsoft.com/office/drawing/2014/main" id="{ABB35E1B-823B-860F-3E0B-CB501D30A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53119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DFD82-D7BB-4E0F-A14B-E0C57DA398E9}"/>
              </a:ext>
            </a:extLst>
          </p:cNvPr>
          <p:cNvSpPr>
            <a:spLocks noGrp="1"/>
          </p:cNvSpPr>
          <p:nvPr>
            <p:ph type="ctrTitle"/>
          </p:nvPr>
        </p:nvSpPr>
        <p:spPr/>
        <p:txBody>
          <a:bodyPr>
            <a:normAutofit/>
          </a:bodyPr>
          <a:lstStyle/>
          <a:p>
            <a:r>
              <a:rPr lang="en-GB" sz="7200" dirty="0">
                <a:solidFill>
                  <a:srgbClr val="BE0F34"/>
                </a:solidFill>
                <a:latin typeface="Knockout HTF70-FullWelterwt"/>
              </a:rPr>
              <a:t>MAINTENANCE SUPPORT</a:t>
            </a:r>
          </a:p>
        </p:txBody>
      </p:sp>
      <p:sp>
        <p:nvSpPr>
          <p:cNvPr id="5" name="Content Placeholder 4">
            <a:extLst>
              <a:ext uri="{FF2B5EF4-FFF2-40B4-BE49-F238E27FC236}">
                <a16:creationId xmlns:a16="http://schemas.microsoft.com/office/drawing/2014/main" id="{E1B6A484-2205-78FC-649B-80D8838A2190}"/>
              </a:ext>
            </a:extLst>
          </p:cNvPr>
          <p:cNvSpPr>
            <a:spLocks noGrp="1"/>
          </p:cNvSpPr>
          <p:nvPr>
            <p:ph idx="1"/>
          </p:nvPr>
        </p:nvSpPr>
        <p:spPr/>
        <p:txBody>
          <a:bodyPr/>
          <a:lstStyle/>
          <a:p>
            <a:endParaRPr lang="en-GB"/>
          </a:p>
        </p:txBody>
      </p:sp>
      <p:graphicFrame>
        <p:nvGraphicFramePr>
          <p:cNvPr id="2" name="Table 2">
            <a:extLst>
              <a:ext uri="{FF2B5EF4-FFF2-40B4-BE49-F238E27FC236}">
                <a16:creationId xmlns:a16="http://schemas.microsoft.com/office/drawing/2014/main" id="{54764FDB-2EA2-7285-B6A4-83B62CBAD37A}"/>
              </a:ext>
            </a:extLst>
          </p:cNvPr>
          <p:cNvGraphicFramePr>
            <a:graphicFrameLocks noGrp="1"/>
          </p:cNvGraphicFramePr>
          <p:nvPr/>
        </p:nvGraphicFramePr>
        <p:xfrm>
          <a:off x="126124" y="1393784"/>
          <a:ext cx="11939752" cy="4791116"/>
        </p:xfrm>
        <a:graphic>
          <a:graphicData uri="http://schemas.openxmlformats.org/drawingml/2006/table">
            <a:tbl>
              <a:tblPr firstRow="1" bandRow="1">
                <a:tableStyleId>{5C22544A-7EE6-4342-B048-85BDC9FD1C3A}</a:tableStyleId>
              </a:tblPr>
              <a:tblGrid>
                <a:gridCol w="2984938">
                  <a:extLst>
                    <a:ext uri="{9D8B030D-6E8A-4147-A177-3AD203B41FA5}">
                      <a16:colId xmlns:a16="http://schemas.microsoft.com/office/drawing/2014/main" val="3913129789"/>
                    </a:ext>
                  </a:extLst>
                </a:gridCol>
                <a:gridCol w="2984938">
                  <a:extLst>
                    <a:ext uri="{9D8B030D-6E8A-4147-A177-3AD203B41FA5}">
                      <a16:colId xmlns:a16="http://schemas.microsoft.com/office/drawing/2014/main" val="2631629867"/>
                    </a:ext>
                  </a:extLst>
                </a:gridCol>
                <a:gridCol w="2984938">
                  <a:extLst>
                    <a:ext uri="{9D8B030D-6E8A-4147-A177-3AD203B41FA5}">
                      <a16:colId xmlns:a16="http://schemas.microsoft.com/office/drawing/2014/main" val="63315028"/>
                    </a:ext>
                  </a:extLst>
                </a:gridCol>
                <a:gridCol w="2984938">
                  <a:extLst>
                    <a:ext uri="{9D8B030D-6E8A-4147-A177-3AD203B41FA5}">
                      <a16:colId xmlns:a16="http://schemas.microsoft.com/office/drawing/2014/main" val="2403287404"/>
                    </a:ext>
                  </a:extLst>
                </a:gridCol>
              </a:tblGrid>
              <a:tr h="1178751">
                <a:tc>
                  <a:txBody>
                    <a:bodyPr/>
                    <a:lstStyle/>
                    <a:p>
                      <a:pPr algn="ctr"/>
                      <a:r>
                        <a:rPr lang="en-US" sz="2800" b="0" dirty="0">
                          <a:solidFill>
                            <a:schemeClr val="tx1"/>
                          </a:solidFill>
                          <a:latin typeface="Knockout HTF70-FullWelterwt"/>
                        </a:rPr>
                        <a:t>HOUSEHOLD INCOME</a:t>
                      </a:r>
                      <a:endParaRPr lang="en-GB" sz="2800" b="0" dirty="0">
                        <a:solidFill>
                          <a:schemeClr val="tx1"/>
                        </a:solidFill>
                        <a:latin typeface="Knockout HTF70-FullWelterwt"/>
                      </a:endParaRPr>
                    </a:p>
                  </a:txBody>
                  <a:tcPr anchor="ctr"/>
                </a:tc>
                <a:tc>
                  <a:txBody>
                    <a:bodyPr/>
                    <a:lstStyle/>
                    <a:p>
                      <a:pPr algn="ctr"/>
                      <a:r>
                        <a:rPr lang="en-US" sz="2800" b="0" dirty="0">
                          <a:solidFill>
                            <a:schemeClr val="tx1"/>
                          </a:solidFill>
                          <a:latin typeface="Knockout HTF70-FullWelterwt"/>
                        </a:rPr>
                        <a:t>LIVING AT HOME</a:t>
                      </a:r>
                      <a:endParaRPr lang="en-GB" sz="2800" b="0" dirty="0">
                        <a:solidFill>
                          <a:schemeClr val="tx1"/>
                        </a:solidFill>
                        <a:latin typeface="Knockout HTF70-FullWelterwt"/>
                      </a:endParaRPr>
                    </a:p>
                  </a:txBody>
                  <a:tcPr anchor="ctr"/>
                </a:tc>
                <a:tc>
                  <a:txBody>
                    <a:bodyPr/>
                    <a:lstStyle/>
                    <a:p>
                      <a:pPr algn="ctr"/>
                      <a:r>
                        <a:rPr lang="en-US" sz="2800" b="0" dirty="0">
                          <a:solidFill>
                            <a:schemeClr val="tx1"/>
                          </a:solidFill>
                          <a:latin typeface="Knockout HTF70-FullWelterwt"/>
                        </a:rPr>
                        <a:t>AWAY FROM HOME (OUTSIDE LONDON)</a:t>
                      </a:r>
                      <a:endParaRPr lang="en-GB" sz="2800" b="0" dirty="0">
                        <a:solidFill>
                          <a:schemeClr val="tx1"/>
                        </a:solidFill>
                        <a:latin typeface="Knockout HTF70-FullWelterwt"/>
                      </a:endParaRPr>
                    </a:p>
                  </a:txBody>
                  <a:tcPr anchor="ctr"/>
                </a:tc>
                <a:tc>
                  <a:txBody>
                    <a:bodyPr/>
                    <a:lstStyle/>
                    <a:p>
                      <a:pPr algn="ctr"/>
                      <a:r>
                        <a:rPr lang="en-US" sz="2800" b="0" dirty="0">
                          <a:solidFill>
                            <a:schemeClr val="tx1"/>
                          </a:solidFill>
                          <a:latin typeface="Knockout HTF70-FullWelterwt"/>
                        </a:rPr>
                        <a:t>AWAY FROM HOME (LONDON)</a:t>
                      </a:r>
                      <a:endParaRPr lang="en-GB" sz="2800" b="0" dirty="0">
                        <a:solidFill>
                          <a:schemeClr val="tx1"/>
                        </a:solidFill>
                        <a:latin typeface="Knockout HTF70-FullWelterwt"/>
                      </a:endParaRPr>
                    </a:p>
                  </a:txBody>
                  <a:tcPr anchor="ctr"/>
                </a:tc>
                <a:extLst>
                  <a:ext uri="{0D108BD9-81ED-4DB2-BD59-A6C34878D82A}">
                    <a16:rowId xmlns:a16="http://schemas.microsoft.com/office/drawing/2014/main" val="3485146511"/>
                  </a:ext>
                </a:extLst>
              </a:tr>
              <a:tr h="722473">
                <a:tc>
                  <a:txBody>
                    <a:bodyPr/>
                    <a:lstStyle/>
                    <a:p>
                      <a:pPr algn="l" rtl="0" fontAlgn="base">
                        <a:lnSpc>
                          <a:spcPts val="3450"/>
                        </a:lnSpc>
                      </a:pPr>
                      <a:r>
                        <a:rPr lang="en-US" sz="3200" b="0" i="0" dirty="0">
                          <a:solidFill>
                            <a:srgbClr val="000000"/>
                          </a:solidFill>
                          <a:effectLst/>
                          <a:latin typeface="Knockout HTF70-FullWelterwt" charset="0"/>
                        </a:rPr>
                        <a:t>£25,000 or less​</a:t>
                      </a:r>
                      <a:endParaRPr lang="en-US" b="0" i="0" dirty="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£8,877​</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£10,544​</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£13,762​</a:t>
                      </a:r>
                      <a:endParaRPr lang="en-GB" b="0" i="0">
                        <a:solidFill>
                          <a:srgbClr val="000000"/>
                        </a:solidFill>
                        <a:effectLst/>
                      </a:endParaRPr>
                    </a:p>
                  </a:txBody>
                  <a:tcPr anchor="ctr"/>
                </a:tc>
                <a:extLst>
                  <a:ext uri="{0D108BD9-81ED-4DB2-BD59-A6C34878D82A}">
                    <a16:rowId xmlns:a16="http://schemas.microsoft.com/office/drawing/2014/main" val="2020913648"/>
                  </a:ext>
                </a:extLst>
              </a:tr>
              <a:tr h="722473">
                <a:tc>
                  <a:txBody>
                    <a:bodyPr/>
                    <a:lstStyle/>
                    <a:p>
                      <a:pPr algn="l" rtl="0" fontAlgn="base">
                        <a:lnSpc>
                          <a:spcPts val="3450"/>
                        </a:lnSpc>
                      </a:pPr>
                      <a:r>
                        <a:rPr lang="en-US" sz="3200" b="0" i="0">
                          <a:solidFill>
                            <a:srgbClr val="000000"/>
                          </a:solidFill>
                          <a:effectLst/>
                          <a:latin typeface="Knockout HTF70-FullWelterwt" charset="0"/>
                        </a:rPr>
                        <a:t>£30,000​</a:t>
                      </a:r>
                      <a:endParaRPr lang="en-US"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£8,132​</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£9,791​</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£12,997​</a:t>
                      </a:r>
                      <a:endParaRPr lang="en-GB" b="0" i="0">
                        <a:solidFill>
                          <a:srgbClr val="000000"/>
                        </a:solidFill>
                        <a:effectLst/>
                      </a:endParaRPr>
                    </a:p>
                  </a:txBody>
                  <a:tcPr anchor="ctr"/>
                </a:tc>
                <a:extLst>
                  <a:ext uri="{0D108BD9-81ED-4DB2-BD59-A6C34878D82A}">
                    <a16:rowId xmlns:a16="http://schemas.microsoft.com/office/drawing/2014/main" val="799180206"/>
                  </a:ext>
                </a:extLst>
              </a:tr>
              <a:tr h="722473">
                <a:tc>
                  <a:txBody>
                    <a:bodyPr/>
                    <a:lstStyle/>
                    <a:p>
                      <a:pPr algn="l" rtl="0" fontAlgn="base">
                        <a:lnSpc>
                          <a:spcPts val="3450"/>
                        </a:lnSpc>
                      </a:pPr>
                      <a:r>
                        <a:rPr lang="en-US" sz="3200" b="0" i="0">
                          <a:solidFill>
                            <a:srgbClr val="000000"/>
                          </a:solidFill>
                          <a:effectLst/>
                          <a:latin typeface="Knockout HTF70-FullWelterwt" charset="0"/>
                        </a:rPr>
                        <a:t>£35,000​</a:t>
                      </a:r>
                      <a:endParaRPr lang="en-US"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£7,387​</a:t>
                      </a:r>
                      <a:endParaRPr lang="en-GB" b="0" i="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£9,038​</a:t>
                      </a:r>
                      <a:endParaRPr lang="en-GB" b="0" i="0" dirty="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£12,231​​</a:t>
                      </a:r>
                      <a:endParaRPr lang="en-GB" b="0" i="0" dirty="0">
                        <a:solidFill>
                          <a:srgbClr val="000000"/>
                        </a:solidFill>
                        <a:effectLst/>
                      </a:endParaRPr>
                    </a:p>
                  </a:txBody>
                  <a:tcPr anchor="ctr"/>
                </a:tc>
                <a:extLst>
                  <a:ext uri="{0D108BD9-81ED-4DB2-BD59-A6C34878D82A}">
                    <a16:rowId xmlns:a16="http://schemas.microsoft.com/office/drawing/2014/main" val="1860669825"/>
                  </a:ext>
                </a:extLst>
              </a:tr>
              <a:tr h="722473">
                <a:tc>
                  <a:txBody>
                    <a:bodyPr/>
                    <a:lstStyle/>
                    <a:p>
                      <a:pPr algn="l" rtl="0" fontAlgn="base">
                        <a:lnSpc>
                          <a:spcPts val="3450"/>
                        </a:lnSpc>
                      </a:pPr>
                      <a:r>
                        <a:rPr lang="en-US" sz="3200" b="0" i="0">
                          <a:solidFill>
                            <a:srgbClr val="000000"/>
                          </a:solidFill>
                          <a:effectLst/>
                          <a:latin typeface="Knockout HTF70-FullWelterwt" charset="0"/>
                        </a:rPr>
                        <a:t>£40,000​</a:t>
                      </a:r>
                      <a:endParaRPr lang="en-US" b="0" i="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£6,642​</a:t>
                      </a:r>
                      <a:endParaRPr lang="en-GB" b="0" i="0" dirty="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£8,285​</a:t>
                      </a:r>
                      <a:endParaRPr lang="en-GB" b="0" i="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£11,465​</a:t>
                      </a:r>
                      <a:endParaRPr lang="en-GB" b="0" i="0" dirty="0">
                        <a:solidFill>
                          <a:srgbClr val="000000"/>
                        </a:solidFill>
                        <a:effectLst/>
                      </a:endParaRPr>
                    </a:p>
                  </a:txBody>
                  <a:tcPr anchor="ctr"/>
                </a:tc>
                <a:extLst>
                  <a:ext uri="{0D108BD9-81ED-4DB2-BD59-A6C34878D82A}">
                    <a16:rowId xmlns:a16="http://schemas.microsoft.com/office/drawing/2014/main" val="3094650849"/>
                  </a:ext>
                </a:extLst>
              </a:tr>
              <a:tr h="722473">
                <a:tc>
                  <a:txBody>
                    <a:bodyPr/>
                    <a:lstStyle/>
                    <a:p>
                      <a:pPr algn="l" rtl="0" fontAlgn="base">
                        <a:lnSpc>
                          <a:spcPts val="3450"/>
                        </a:lnSpc>
                      </a:pPr>
                      <a:r>
                        <a:rPr lang="en-US" sz="3200" b="0" i="0">
                          <a:solidFill>
                            <a:srgbClr val="000000"/>
                          </a:solidFill>
                          <a:effectLst/>
                          <a:latin typeface="Knockout HTF70-FullWelterwt" charset="0"/>
                        </a:rPr>
                        <a:t>£45,000​</a:t>
                      </a:r>
                      <a:endParaRPr lang="en-US"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£5,897​</a:t>
                      </a:r>
                      <a:endParaRPr lang="en-GB" b="0" i="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£7,532​</a:t>
                      </a:r>
                      <a:endParaRPr lang="en-GB" b="0" i="0" dirty="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£10,700​​</a:t>
                      </a:r>
                      <a:endParaRPr lang="en-GB" b="0" i="0" dirty="0">
                        <a:solidFill>
                          <a:srgbClr val="000000"/>
                        </a:solidFill>
                        <a:effectLst/>
                      </a:endParaRPr>
                    </a:p>
                  </a:txBody>
                  <a:tcPr anchor="ctr"/>
                </a:tc>
                <a:extLst>
                  <a:ext uri="{0D108BD9-81ED-4DB2-BD59-A6C34878D82A}">
                    <a16:rowId xmlns:a16="http://schemas.microsoft.com/office/drawing/2014/main" val="2712914518"/>
                  </a:ext>
                </a:extLst>
              </a:tr>
            </a:tbl>
          </a:graphicData>
        </a:graphic>
      </p:graphicFrame>
      <p:sp>
        <p:nvSpPr>
          <p:cNvPr id="3" name="TextBox 2">
            <a:extLst>
              <a:ext uri="{FF2B5EF4-FFF2-40B4-BE49-F238E27FC236}">
                <a16:creationId xmlns:a16="http://schemas.microsoft.com/office/drawing/2014/main" id="{788C0815-21F5-9A16-69C0-403EE2612BC9}"/>
              </a:ext>
            </a:extLst>
          </p:cNvPr>
          <p:cNvSpPr txBox="1"/>
          <p:nvPr/>
        </p:nvSpPr>
        <p:spPr>
          <a:xfrm>
            <a:off x="126124" y="6359553"/>
            <a:ext cx="105208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*above this earning threshold, living at home maintenance loan is capped.</a:t>
            </a:r>
            <a:endParaRPr kumimoji="0" lang="en-GB"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6" name="Title 3">
            <a:extLst>
              <a:ext uri="{FF2B5EF4-FFF2-40B4-BE49-F238E27FC236}">
                <a16:creationId xmlns:a16="http://schemas.microsoft.com/office/drawing/2014/main" id="{DE97FC4D-6217-8ED9-1451-D82E2DB9B2AD}"/>
              </a:ext>
            </a:extLst>
          </p:cNvPr>
          <p:cNvSpPr txBox="1">
            <a:spLocks/>
          </p:cNvSpPr>
          <p:nvPr/>
        </p:nvSpPr>
        <p:spPr>
          <a:xfrm>
            <a:off x="1351962" y="0"/>
            <a:ext cx="10107612" cy="159112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BE0F34"/>
                </a:solidFill>
                <a:effectLst/>
                <a:uLnTx/>
                <a:uFillTx/>
                <a:latin typeface="Knockout HTF50-Welterweight" pitchFamily="50" charset="0"/>
                <a:ea typeface="+mj-ea"/>
                <a:cs typeface="+mj-cs"/>
              </a:rPr>
              <a:t>MAINTENANCE SUPPORT</a:t>
            </a:r>
          </a:p>
        </p:txBody>
      </p:sp>
      <p:pic>
        <p:nvPicPr>
          <p:cNvPr id="7" name="Picture 6">
            <a:extLst>
              <a:ext uri="{FF2B5EF4-FFF2-40B4-BE49-F238E27FC236}">
                <a16:creationId xmlns:a16="http://schemas.microsoft.com/office/drawing/2014/main" id="{ADF84CFF-815D-6AFF-0123-ABC26F290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2920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8053-3E2D-531A-0113-64F1A5144E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F184ED-DB4F-AF51-0585-97A01F27C380}"/>
              </a:ext>
            </a:extLst>
          </p:cNvPr>
          <p:cNvSpPr>
            <a:spLocks noGrp="1"/>
          </p:cNvSpPr>
          <p:nvPr>
            <p:ph type="ctrTitle"/>
          </p:nvPr>
        </p:nvSpPr>
        <p:spPr/>
        <p:txBody>
          <a:bodyPr>
            <a:normAutofit/>
          </a:bodyPr>
          <a:lstStyle/>
          <a:p>
            <a:r>
              <a:rPr lang="en-GB" sz="7200" dirty="0">
                <a:solidFill>
                  <a:srgbClr val="BE0F34"/>
                </a:solidFill>
                <a:latin typeface="Knockout HTF70-FullWelterwt"/>
              </a:rPr>
              <a:t>MAINTENANCE SUPPORT</a:t>
            </a:r>
          </a:p>
        </p:txBody>
      </p:sp>
      <p:sp>
        <p:nvSpPr>
          <p:cNvPr id="5" name="Content Placeholder 4">
            <a:extLst>
              <a:ext uri="{FF2B5EF4-FFF2-40B4-BE49-F238E27FC236}">
                <a16:creationId xmlns:a16="http://schemas.microsoft.com/office/drawing/2014/main" id="{3B12B88D-CE00-67BC-5E75-6A2315C4B52E}"/>
              </a:ext>
            </a:extLst>
          </p:cNvPr>
          <p:cNvSpPr>
            <a:spLocks noGrp="1"/>
          </p:cNvSpPr>
          <p:nvPr>
            <p:ph idx="1"/>
          </p:nvPr>
        </p:nvSpPr>
        <p:spPr/>
        <p:txBody>
          <a:bodyPr/>
          <a:lstStyle/>
          <a:p>
            <a:endParaRPr lang="en-GB"/>
          </a:p>
        </p:txBody>
      </p:sp>
      <p:graphicFrame>
        <p:nvGraphicFramePr>
          <p:cNvPr id="2" name="Table 2">
            <a:extLst>
              <a:ext uri="{FF2B5EF4-FFF2-40B4-BE49-F238E27FC236}">
                <a16:creationId xmlns:a16="http://schemas.microsoft.com/office/drawing/2014/main" id="{00EE7E25-91AE-55E7-1BF1-6107F10E689B}"/>
              </a:ext>
            </a:extLst>
          </p:cNvPr>
          <p:cNvGraphicFramePr>
            <a:graphicFrameLocks noGrp="1"/>
          </p:cNvGraphicFramePr>
          <p:nvPr/>
        </p:nvGraphicFramePr>
        <p:xfrm>
          <a:off x="126124" y="1393784"/>
          <a:ext cx="11939752" cy="4791116"/>
        </p:xfrm>
        <a:graphic>
          <a:graphicData uri="http://schemas.openxmlformats.org/drawingml/2006/table">
            <a:tbl>
              <a:tblPr firstRow="1" bandRow="1">
                <a:tableStyleId>{5C22544A-7EE6-4342-B048-85BDC9FD1C3A}</a:tableStyleId>
              </a:tblPr>
              <a:tblGrid>
                <a:gridCol w="2984938">
                  <a:extLst>
                    <a:ext uri="{9D8B030D-6E8A-4147-A177-3AD203B41FA5}">
                      <a16:colId xmlns:a16="http://schemas.microsoft.com/office/drawing/2014/main" val="3913129789"/>
                    </a:ext>
                  </a:extLst>
                </a:gridCol>
                <a:gridCol w="2984938">
                  <a:extLst>
                    <a:ext uri="{9D8B030D-6E8A-4147-A177-3AD203B41FA5}">
                      <a16:colId xmlns:a16="http://schemas.microsoft.com/office/drawing/2014/main" val="2631629867"/>
                    </a:ext>
                  </a:extLst>
                </a:gridCol>
                <a:gridCol w="2984938">
                  <a:extLst>
                    <a:ext uri="{9D8B030D-6E8A-4147-A177-3AD203B41FA5}">
                      <a16:colId xmlns:a16="http://schemas.microsoft.com/office/drawing/2014/main" val="63315028"/>
                    </a:ext>
                  </a:extLst>
                </a:gridCol>
                <a:gridCol w="2984938">
                  <a:extLst>
                    <a:ext uri="{9D8B030D-6E8A-4147-A177-3AD203B41FA5}">
                      <a16:colId xmlns:a16="http://schemas.microsoft.com/office/drawing/2014/main" val="2403287404"/>
                    </a:ext>
                  </a:extLst>
                </a:gridCol>
              </a:tblGrid>
              <a:tr h="1178751">
                <a:tc>
                  <a:txBody>
                    <a:bodyPr/>
                    <a:lstStyle/>
                    <a:p>
                      <a:pPr algn="ctr"/>
                      <a:r>
                        <a:rPr lang="en-US" sz="2800" b="0" dirty="0">
                          <a:solidFill>
                            <a:schemeClr val="tx1"/>
                          </a:solidFill>
                          <a:latin typeface="Knockout HTF70-FullWelterwt"/>
                        </a:rPr>
                        <a:t>HOUSEHOLD INCOME</a:t>
                      </a:r>
                      <a:endParaRPr lang="en-GB" sz="2800" b="0" dirty="0">
                        <a:solidFill>
                          <a:schemeClr val="tx1"/>
                        </a:solidFill>
                        <a:latin typeface="Knockout HTF70-FullWelterwt"/>
                      </a:endParaRPr>
                    </a:p>
                  </a:txBody>
                  <a:tcPr anchor="ctr"/>
                </a:tc>
                <a:tc>
                  <a:txBody>
                    <a:bodyPr/>
                    <a:lstStyle/>
                    <a:p>
                      <a:pPr algn="ctr"/>
                      <a:r>
                        <a:rPr lang="en-US" sz="2800" b="0" dirty="0">
                          <a:solidFill>
                            <a:schemeClr val="tx1"/>
                          </a:solidFill>
                          <a:latin typeface="Knockout HTF70-FullWelterwt"/>
                        </a:rPr>
                        <a:t>LIVING AT HOME</a:t>
                      </a:r>
                      <a:endParaRPr lang="en-GB" sz="2800" b="0" dirty="0">
                        <a:solidFill>
                          <a:schemeClr val="tx1"/>
                        </a:solidFill>
                        <a:latin typeface="Knockout HTF70-FullWelterwt"/>
                      </a:endParaRPr>
                    </a:p>
                  </a:txBody>
                  <a:tcPr anchor="ctr"/>
                </a:tc>
                <a:tc>
                  <a:txBody>
                    <a:bodyPr/>
                    <a:lstStyle/>
                    <a:p>
                      <a:pPr algn="ctr"/>
                      <a:r>
                        <a:rPr lang="en-US" sz="2800" b="0" dirty="0">
                          <a:solidFill>
                            <a:schemeClr val="tx1"/>
                          </a:solidFill>
                          <a:latin typeface="Knockout HTF70-FullWelterwt"/>
                        </a:rPr>
                        <a:t>AWAY FROM HOME (OUTSIDE LONDON)</a:t>
                      </a:r>
                      <a:endParaRPr lang="en-GB" sz="2800" b="0" dirty="0">
                        <a:solidFill>
                          <a:schemeClr val="tx1"/>
                        </a:solidFill>
                        <a:latin typeface="Knockout HTF70-FullWelterwt"/>
                      </a:endParaRPr>
                    </a:p>
                  </a:txBody>
                  <a:tcPr anchor="ctr"/>
                </a:tc>
                <a:tc>
                  <a:txBody>
                    <a:bodyPr/>
                    <a:lstStyle/>
                    <a:p>
                      <a:pPr algn="ctr"/>
                      <a:r>
                        <a:rPr lang="en-US" sz="2800" b="0" dirty="0">
                          <a:solidFill>
                            <a:schemeClr val="tx1"/>
                          </a:solidFill>
                          <a:latin typeface="Knockout HTF70-FullWelterwt"/>
                        </a:rPr>
                        <a:t>AWAY FROM HOME (LONDON)</a:t>
                      </a:r>
                      <a:endParaRPr lang="en-GB" sz="2800" b="0" dirty="0">
                        <a:solidFill>
                          <a:schemeClr val="tx1"/>
                        </a:solidFill>
                        <a:latin typeface="Knockout HTF70-FullWelterwt"/>
                      </a:endParaRPr>
                    </a:p>
                  </a:txBody>
                  <a:tcPr anchor="ctr"/>
                </a:tc>
                <a:extLst>
                  <a:ext uri="{0D108BD9-81ED-4DB2-BD59-A6C34878D82A}">
                    <a16:rowId xmlns:a16="http://schemas.microsoft.com/office/drawing/2014/main" val="3485146511"/>
                  </a:ext>
                </a:extLst>
              </a:tr>
              <a:tr h="722473">
                <a:tc>
                  <a:txBody>
                    <a:bodyPr/>
                    <a:lstStyle/>
                    <a:p>
                      <a:pPr algn="l" rtl="0" fontAlgn="base">
                        <a:lnSpc>
                          <a:spcPts val="3450"/>
                        </a:lnSpc>
                      </a:pPr>
                      <a:r>
                        <a:rPr lang="en-GB" sz="3200" b="0" i="0" dirty="0">
                          <a:solidFill>
                            <a:srgbClr val="000000"/>
                          </a:solidFill>
                          <a:effectLst/>
                          <a:latin typeface="Knockout HTF70-FullWelterwt" charset="0"/>
                        </a:rPr>
                        <a:t>£50,000​</a:t>
                      </a:r>
                      <a:endParaRPr lang="en-GB" b="0" i="0" dirty="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£5,152​</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£6,779​</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£9,934​</a:t>
                      </a:r>
                      <a:endParaRPr lang="en-GB" b="0" i="0">
                        <a:solidFill>
                          <a:srgbClr val="000000"/>
                        </a:solidFill>
                        <a:effectLst/>
                      </a:endParaRPr>
                    </a:p>
                  </a:txBody>
                  <a:tcPr anchor="ctr"/>
                </a:tc>
                <a:extLst>
                  <a:ext uri="{0D108BD9-81ED-4DB2-BD59-A6C34878D82A}">
                    <a16:rowId xmlns:a16="http://schemas.microsoft.com/office/drawing/2014/main" val="2020913648"/>
                  </a:ext>
                </a:extLst>
              </a:tr>
              <a:tr h="722473">
                <a:tc>
                  <a:txBody>
                    <a:bodyPr/>
                    <a:lstStyle/>
                    <a:p>
                      <a:pPr algn="l" rtl="0" fontAlgn="base">
                        <a:lnSpc>
                          <a:spcPts val="3450"/>
                        </a:lnSpc>
                      </a:pPr>
                      <a:r>
                        <a:rPr lang="en-GB" sz="3200" b="0" i="0">
                          <a:solidFill>
                            <a:srgbClr val="000000"/>
                          </a:solidFill>
                          <a:effectLst/>
                          <a:latin typeface="Knockout HTF70-FullWelterwt" charset="0"/>
                        </a:rPr>
                        <a:t>£55,000​</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£4,407​</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£6,026​</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£9,168​</a:t>
                      </a:r>
                      <a:endParaRPr lang="en-GB" b="0" i="0">
                        <a:solidFill>
                          <a:srgbClr val="000000"/>
                        </a:solidFill>
                        <a:effectLst/>
                      </a:endParaRPr>
                    </a:p>
                  </a:txBody>
                  <a:tcPr anchor="ctr"/>
                </a:tc>
                <a:extLst>
                  <a:ext uri="{0D108BD9-81ED-4DB2-BD59-A6C34878D82A}">
                    <a16:rowId xmlns:a16="http://schemas.microsoft.com/office/drawing/2014/main" val="799180206"/>
                  </a:ext>
                </a:extLst>
              </a:tr>
              <a:tr h="722473">
                <a:tc>
                  <a:txBody>
                    <a:bodyPr/>
                    <a:lstStyle/>
                    <a:p>
                      <a:pPr algn="l" rtl="0" fontAlgn="base">
                        <a:lnSpc>
                          <a:spcPts val="3450"/>
                        </a:lnSpc>
                      </a:pPr>
                      <a:r>
                        <a:rPr lang="en-GB" sz="3200" b="0" i="0">
                          <a:solidFill>
                            <a:srgbClr val="000000"/>
                          </a:solidFill>
                          <a:effectLst/>
                          <a:latin typeface="Knockout HTF70-FullWelterwt" charset="0"/>
                        </a:rPr>
                        <a:t>£60,000*​</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£3,907​</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£5,273​</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£8,403​</a:t>
                      </a:r>
                      <a:endParaRPr lang="en-GB" b="0" i="0">
                        <a:solidFill>
                          <a:srgbClr val="000000"/>
                        </a:solidFill>
                        <a:effectLst/>
                      </a:endParaRPr>
                    </a:p>
                  </a:txBody>
                  <a:tcPr anchor="ctr"/>
                </a:tc>
                <a:extLst>
                  <a:ext uri="{0D108BD9-81ED-4DB2-BD59-A6C34878D82A}">
                    <a16:rowId xmlns:a16="http://schemas.microsoft.com/office/drawing/2014/main" val="1860669825"/>
                  </a:ext>
                </a:extLst>
              </a:tr>
              <a:tr h="722473">
                <a:tc>
                  <a:txBody>
                    <a:bodyPr/>
                    <a:lstStyle/>
                    <a:p>
                      <a:pPr algn="l" rtl="0" fontAlgn="base">
                        <a:lnSpc>
                          <a:spcPts val="3450"/>
                        </a:lnSpc>
                      </a:pPr>
                      <a:r>
                        <a:rPr lang="en-GB" sz="3200" b="0" i="0">
                          <a:solidFill>
                            <a:srgbClr val="000000"/>
                          </a:solidFill>
                          <a:effectLst/>
                          <a:latin typeface="Knockout HTF70-FullWelterwt" charset="0"/>
                        </a:rPr>
                        <a:t>£65,000​</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£3,907​</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£4,915​</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£7,637​</a:t>
                      </a:r>
                      <a:endParaRPr lang="en-GB" b="0" i="0">
                        <a:solidFill>
                          <a:srgbClr val="000000"/>
                        </a:solidFill>
                        <a:effectLst/>
                      </a:endParaRPr>
                    </a:p>
                  </a:txBody>
                  <a:tcPr anchor="ctr"/>
                </a:tc>
                <a:extLst>
                  <a:ext uri="{0D108BD9-81ED-4DB2-BD59-A6C34878D82A}">
                    <a16:rowId xmlns:a16="http://schemas.microsoft.com/office/drawing/2014/main" val="3094650849"/>
                  </a:ext>
                </a:extLst>
              </a:tr>
              <a:tr h="722473">
                <a:tc>
                  <a:txBody>
                    <a:bodyPr/>
                    <a:lstStyle/>
                    <a:p>
                      <a:pPr algn="l" rtl="0" fontAlgn="base">
                        <a:lnSpc>
                          <a:spcPts val="3450"/>
                        </a:lnSpc>
                      </a:pPr>
                      <a:r>
                        <a:rPr lang="en-GB" sz="3200" b="0" i="0">
                          <a:solidFill>
                            <a:srgbClr val="000000"/>
                          </a:solidFill>
                          <a:effectLst/>
                          <a:latin typeface="Knockout HTF70-FullWelterwt" charset="0"/>
                        </a:rPr>
                        <a:t>£70,040 &amp; over​</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£3,907​</a:t>
                      </a:r>
                      <a:endParaRPr lang="en-GB" b="0" i="0">
                        <a:solidFill>
                          <a:srgbClr val="000000"/>
                        </a:solidFill>
                        <a:effectLst/>
                      </a:endParaRPr>
                    </a:p>
                  </a:txBody>
                  <a:tcPr anchor="ctr"/>
                </a:tc>
                <a:tc>
                  <a:txBody>
                    <a:bodyPr/>
                    <a:lstStyle/>
                    <a:p>
                      <a:pPr algn="ctr" rtl="0" fontAlgn="base">
                        <a:lnSpc>
                          <a:spcPts val="3450"/>
                        </a:lnSpc>
                      </a:pPr>
                      <a:r>
                        <a:rPr lang="en-GB" sz="3200" b="0" i="0">
                          <a:solidFill>
                            <a:srgbClr val="000000"/>
                          </a:solidFill>
                          <a:effectLst/>
                          <a:latin typeface="Knockout HTF70-FullWelterwt" charset="0"/>
                        </a:rPr>
                        <a:t>£4,915​</a:t>
                      </a:r>
                      <a:endParaRPr lang="en-GB" b="0" i="0">
                        <a:solidFill>
                          <a:srgbClr val="000000"/>
                        </a:solidFill>
                        <a:effectLst/>
                      </a:endParaRPr>
                    </a:p>
                  </a:txBody>
                  <a:tcPr anchor="ctr"/>
                </a:tc>
                <a:tc>
                  <a:txBody>
                    <a:bodyPr/>
                    <a:lstStyle/>
                    <a:p>
                      <a:pPr algn="ctr" rtl="0" fontAlgn="base">
                        <a:lnSpc>
                          <a:spcPts val="3450"/>
                        </a:lnSpc>
                      </a:pPr>
                      <a:r>
                        <a:rPr lang="en-GB" sz="3200" b="0" i="0" dirty="0">
                          <a:solidFill>
                            <a:srgbClr val="000000"/>
                          </a:solidFill>
                          <a:effectLst/>
                          <a:latin typeface="Knockout HTF70-FullWelterwt" charset="0"/>
                        </a:rPr>
                        <a:t>£6,853​</a:t>
                      </a:r>
                      <a:endParaRPr lang="en-GB" b="0" i="0" dirty="0">
                        <a:solidFill>
                          <a:srgbClr val="000000"/>
                        </a:solidFill>
                        <a:effectLst/>
                      </a:endParaRPr>
                    </a:p>
                  </a:txBody>
                  <a:tcPr anchor="ctr"/>
                </a:tc>
                <a:extLst>
                  <a:ext uri="{0D108BD9-81ED-4DB2-BD59-A6C34878D82A}">
                    <a16:rowId xmlns:a16="http://schemas.microsoft.com/office/drawing/2014/main" val="2712914518"/>
                  </a:ext>
                </a:extLst>
              </a:tr>
            </a:tbl>
          </a:graphicData>
        </a:graphic>
      </p:graphicFrame>
      <p:sp>
        <p:nvSpPr>
          <p:cNvPr id="3" name="TextBox 2">
            <a:extLst>
              <a:ext uri="{FF2B5EF4-FFF2-40B4-BE49-F238E27FC236}">
                <a16:creationId xmlns:a16="http://schemas.microsoft.com/office/drawing/2014/main" id="{D817E0AD-160D-5C1D-FBD4-D986717E4194}"/>
              </a:ext>
            </a:extLst>
          </p:cNvPr>
          <p:cNvSpPr txBox="1"/>
          <p:nvPr/>
        </p:nvSpPr>
        <p:spPr>
          <a:xfrm>
            <a:off x="126124" y="6359553"/>
            <a:ext cx="105208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*above this earning threshold, living at home maintenance loan is capped.</a:t>
            </a:r>
            <a:endParaRPr kumimoji="0" lang="en-GB"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7" name="Title 3">
            <a:extLst>
              <a:ext uri="{FF2B5EF4-FFF2-40B4-BE49-F238E27FC236}">
                <a16:creationId xmlns:a16="http://schemas.microsoft.com/office/drawing/2014/main" id="{A1EF552A-7CBC-24F9-5DE3-FED8B7870628}"/>
              </a:ext>
            </a:extLst>
          </p:cNvPr>
          <p:cNvSpPr txBox="1">
            <a:spLocks/>
          </p:cNvSpPr>
          <p:nvPr/>
        </p:nvSpPr>
        <p:spPr>
          <a:xfrm>
            <a:off x="1351962" y="0"/>
            <a:ext cx="10107612" cy="159112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BE0F34"/>
                </a:solidFill>
                <a:effectLst/>
                <a:uLnTx/>
                <a:uFillTx/>
                <a:latin typeface="Knockout HTF50-Welterweight" pitchFamily="50" charset="0"/>
                <a:ea typeface="+mj-ea"/>
                <a:cs typeface="+mj-cs"/>
              </a:rPr>
              <a:t>MAINTENANCE SUPPORT</a:t>
            </a:r>
          </a:p>
        </p:txBody>
      </p:sp>
      <p:pic>
        <p:nvPicPr>
          <p:cNvPr id="6" name="Picture 5">
            <a:extLst>
              <a:ext uri="{FF2B5EF4-FFF2-40B4-BE49-F238E27FC236}">
                <a16:creationId xmlns:a16="http://schemas.microsoft.com/office/drawing/2014/main" id="{4DCE5E77-B0D8-B157-07C9-63C8BEE19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89534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54085-9761-E86A-7469-CC1BA24BA8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57BB36-E995-FBC1-3338-8D88474075B2}"/>
              </a:ext>
            </a:extLst>
          </p:cNvPr>
          <p:cNvSpPr/>
          <p:nvPr/>
        </p:nvSpPr>
        <p:spPr>
          <a:xfrm>
            <a:off x="-12570" y="0"/>
            <a:ext cx="12204569" cy="6858000"/>
          </a:xfrm>
          <a:prstGeom prst="rect">
            <a:avLst/>
          </a:prstGeom>
          <a:solidFill>
            <a:schemeClr val="dk1">
              <a:alpha val="48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 name="Title 1">
            <a:extLst>
              <a:ext uri="{FF2B5EF4-FFF2-40B4-BE49-F238E27FC236}">
                <a16:creationId xmlns:a16="http://schemas.microsoft.com/office/drawing/2014/main" id="{8CA0BB85-F77B-92BC-6669-60BA09D00A27}"/>
              </a:ext>
            </a:extLst>
          </p:cNvPr>
          <p:cNvSpPr txBox="1">
            <a:spLocks/>
          </p:cNvSpPr>
          <p:nvPr/>
        </p:nvSpPr>
        <p:spPr>
          <a:xfrm>
            <a:off x="474663" y="2343149"/>
            <a:ext cx="6891337" cy="4819651"/>
          </a:xfrm>
          <a:prstGeom prst="rect">
            <a:avLst/>
          </a:prstGeom>
          <a:noFill/>
        </p:spPr>
        <p:txBody>
          <a:bodyPr vert="horz" lIns="0" tIns="144000" rIns="91440" bIns="45720" rtlCol="0" anchor="t" anchorCtr="0">
            <a:normAutofit/>
          </a:bodyPr>
          <a:lstStyle>
            <a:lvl1pPr algn="l" defTabSz="914400" rtl="0" eaLnBrk="1" latinLnBrk="0" hangingPunct="1">
              <a:lnSpc>
                <a:spcPct val="65000"/>
              </a:lnSpc>
              <a:spcBef>
                <a:spcPct val="0"/>
              </a:spcBef>
              <a:buNone/>
              <a:defRPr sz="8000" b="0" i="0" kern="1200">
                <a:solidFill>
                  <a:schemeClr val="bg1"/>
                </a:solidFill>
                <a:latin typeface="Knockout HTF50-Welterweight" pitchFamily="50" charset="0"/>
                <a:ea typeface="+mj-ea"/>
                <a:cs typeface="+mj-cs"/>
              </a:defRPr>
            </a:lvl1pPr>
          </a:lstStyle>
          <a:p>
            <a:pPr marL="0" marR="0" lvl="0" indent="0" algn="l" defTabSz="914400" rtl="0" eaLnBrk="1" fontAlgn="auto" latinLnBrk="0" hangingPunct="1">
              <a:lnSpc>
                <a:spcPct val="68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REPAYING YOUR STUDENT LOAN</a:t>
            </a:r>
          </a:p>
        </p:txBody>
      </p:sp>
      <p:sp>
        <p:nvSpPr>
          <p:cNvPr id="6" name="Lightning Bolt 5" descr="-">
            <a:extLst>
              <a:ext uri="{FF2B5EF4-FFF2-40B4-BE49-F238E27FC236}">
                <a16:creationId xmlns:a16="http://schemas.microsoft.com/office/drawing/2014/main" id="{A3BC49E1-D668-0E12-2A56-BE427C8E0CF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Lightning Bolt 6" descr="-">
            <a:extLst>
              <a:ext uri="{FF2B5EF4-FFF2-40B4-BE49-F238E27FC236}">
                <a16:creationId xmlns:a16="http://schemas.microsoft.com/office/drawing/2014/main" id="{6C79A139-00C2-83BF-C10E-1FA8B7A77208}"/>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Picture 3">
            <a:extLst>
              <a:ext uri="{FF2B5EF4-FFF2-40B4-BE49-F238E27FC236}">
                <a16:creationId xmlns:a16="http://schemas.microsoft.com/office/drawing/2014/main" id="{B60F0587-6463-EC4E-F34B-26A2CEDFA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99680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65BE-463A-1AD9-6072-80032F697EB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A19226F-F42F-F0FA-072B-E6107CB9EA38}"/>
              </a:ext>
            </a:extLst>
          </p:cNvPr>
          <p:cNvSpPr txBox="1"/>
          <p:nvPr/>
        </p:nvSpPr>
        <p:spPr>
          <a:xfrm>
            <a:off x="1300322" y="399830"/>
            <a:ext cx="8125285"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BE0F34"/>
                </a:solidFill>
                <a:effectLst/>
                <a:uLnTx/>
                <a:uFillTx/>
                <a:latin typeface="Knockout HTF50-Welterweight" pitchFamily="50" charset="0"/>
              </a:rPr>
              <a:t>STUDENT LOAN REPAYMENT</a:t>
            </a:r>
          </a:p>
        </p:txBody>
      </p:sp>
      <p:sp>
        <p:nvSpPr>
          <p:cNvPr id="3" name="Text Placeholder 2">
            <a:extLst>
              <a:ext uri="{FF2B5EF4-FFF2-40B4-BE49-F238E27FC236}">
                <a16:creationId xmlns:a16="http://schemas.microsoft.com/office/drawing/2014/main" id="{614FF851-D943-4C33-9311-3E3F1016268B}"/>
              </a:ext>
            </a:extLst>
          </p:cNvPr>
          <p:cNvSpPr txBox="1">
            <a:spLocks/>
          </p:cNvSpPr>
          <p:nvPr/>
        </p:nvSpPr>
        <p:spPr>
          <a:xfrm>
            <a:off x="454785" y="1584655"/>
            <a:ext cx="8970822" cy="5146345"/>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ü"/>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5470" indent="-571500">
              <a:buFont typeface="Arial" panose="020B0604020202020204" pitchFamily="34" charset="0"/>
              <a:buChar char="•"/>
            </a:pPr>
            <a:r>
              <a:rPr lang="en-GB" sz="2400" dirty="0">
                <a:solidFill>
                  <a:schemeClr val="bg1"/>
                </a:solidFill>
                <a:latin typeface="Aptos" panose="020B0004020202020204" pitchFamily="34" charset="0"/>
              </a:rPr>
              <a:t>Students begin to repay their student loan when they are earning over the </a:t>
            </a:r>
            <a:r>
              <a:rPr lang="en-GB" sz="2400" b="1" u="sng" dirty="0">
                <a:solidFill>
                  <a:schemeClr val="bg1"/>
                </a:solidFill>
                <a:latin typeface="Aptos" panose="020B0004020202020204" pitchFamily="34" charset="0"/>
              </a:rPr>
              <a:t>£25,000 per year</a:t>
            </a:r>
            <a:r>
              <a:rPr lang="en-GB" sz="2400" dirty="0">
                <a:solidFill>
                  <a:schemeClr val="bg1"/>
                </a:solidFill>
                <a:latin typeface="Aptos" panose="020B0004020202020204" pitchFamily="34" charset="0"/>
              </a:rPr>
              <a:t> threshold*</a:t>
            </a:r>
            <a:endParaRPr lang="en-US" dirty="0">
              <a:solidFill>
                <a:schemeClr val="bg1"/>
              </a:solidFill>
              <a:latin typeface="Aptos" panose="020B0004020202020204" pitchFamily="34" charset="0"/>
            </a:endParaRPr>
          </a:p>
          <a:p>
            <a:pPr marL="585470" indent="-571500">
              <a:buFont typeface="Arial" panose="020B0604020202020204" pitchFamily="34" charset="0"/>
              <a:buChar char="•"/>
            </a:pPr>
            <a:r>
              <a:rPr lang="en-GB" sz="2400" dirty="0">
                <a:solidFill>
                  <a:schemeClr val="bg1"/>
                </a:solidFill>
                <a:latin typeface="Aptos" panose="020B0004020202020204" pitchFamily="34" charset="0"/>
              </a:rPr>
              <a:t>Students earning over the £</a:t>
            </a:r>
            <a:r>
              <a:rPr lang="en-GB" sz="2400" u="sng" dirty="0">
                <a:solidFill>
                  <a:schemeClr val="bg1"/>
                </a:solidFill>
                <a:latin typeface="Aptos" panose="020B0004020202020204" pitchFamily="34" charset="0"/>
              </a:rPr>
              <a:t> 25,000</a:t>
            </a:r>
            <a:r>
              <a:rPr lang="en-GB" sz="2400" dirty="0">
                <a:solidFill>
                  <a:schemeClr val="bg1"/>
                </a:solidFill>
                <a:latin typeface="Aptos" panose="020B0004020202020204" pitchFamily="34" charset="0"/>
              </a:rPr>
              <a:t> threshold will begin repaying their loan the April after graduation. </a:t>
            </a:r>
          </a:p>
          <a:p>
            <a:pPr marL="585470" indent="-571500">
              <a:buFont typeface="Arial" panose="020B0604020202020204" pitchFamily="34" charset="0"/>
              <a:buChar char="•"/>
            </a:pPr>
            <a:r>
              <a:rPr lang="en-GB" sz="2400" dirty="0">
                <a:solidFill>
                  <a:schemeClr val="bg1"/>
                </a:solidFill>
                <a:latin typeface="Aptos" panose="020B0004020202020204" pitchFamily="34" charset="0"/>
              </a:rPr>
              <a:t>Calculated monthly and </a:t>
            </a:r>
            <a:r>
              <a:rPr lang="en-GB" sz="2400" b="1" dirty="0">
                <a:solidFill>
                  <a:srgbClr val="BE0F34"/>
                </a:solidFill>
                <a:latin typeface="Aptos" panose="020B0004020202020204" pitchFamily="34" charset="0"/>
              </a:rPr>
              <a:t>based on income, not how much has been borrowed</a:t>
            </a:r>
          </a:p>
          <a:p>
            <a:pPr marL="585470" indent="-571500">
              <a:buFont typeface="Arial" panose="020B0604020202020204" pitchFamily="34" charset="0"/>
              <a:buChar char="•"/>
            </a:pPr>
            <a:r>
              <a:rPr lang="en-GB" sz="2400" dirty="0">
                <a:solidFill>
                  <a:schemeClr val="bg1"/>
                </a:solidFill>
                <a:latin typeface="Aptos" panose="020B0004020202020204" pitchFamily="34" charset="0"/>
              </a:rPr>
              <a:t>Repayments are 9% of your income above the threshold and are automatically dealt with by the HMRC</a:t>
            </a:r>
          </a:p>
          <a:p>
            <a:pPr marL="585470" indent="-571500">
              <a:buFont typeface="Arial" panose="020B0604020202020204" pitchFamily="34" charset="0"/>
              <a:buChar char="•"/>
            </a:pPr>
            <a:r>
              <a:rPr lang="en-GB" sz="2400" dirty="0">
                <a:solidFill>
                  <a:schemeClr val="bg1"/>
                </a:solidFill>
                <a:latin typeface="Aptos" panose="020B0004020202020204" pitchFamily="34" charset="0"/>
              </a:rPr>
              <a:t>If income drops below £25,000 repayments will stop</a:t>
            </a:r>
          </a:p>
          <a:p>
            <a:pPr marL="585470" indent="-571500">
              <a:buFont typeface="Arial" panose="020B0604020202020204" pitchFamily="34" charset="0"/>
              <a:buChar char="•"/>
            </a:pPr>
            <a:r>
              <a:rPr lang="en-GB" sz="2400" dirty="0">
                <a:solidFill>
                  <a:schemeClr val="bg1"/>
                </a:solidFill>
                <a:latin typeface="Aptos" panose="020B0004020202020204" pitchFamily="34" charset="0"/>
                <a:cs typeface="Calibri"/>
              </a:rPr>
              <a:t>Interest is based on Retail Price Index, currently 4.3%</a:t>
            </a:r>
          </a:p>
          <a:p>
            <a:pPr marL="13970" indent="0">
              <a:buNone/>
            </a:pPr>
            <a:endParaRPr lang="en-GB" sz="2400" dirty="0">
              <a:solidFill>
                <a:schemeClr val="bg1"/>
              </a:solidFill>
              <a:latin typeface="Aptos" panose="020B0004020202020204" pitchFamily="34" charset="0"/>
              <a:cs typeface="Calibri"/>
            </a:endParaRPr>
          </a:p>
          <a:p>
            <a:pPr marL="0" indent="0">
              <a:buNone/>
            </a:pPr>
            <a:r>
              <a:rPr lang="en-GB" dirty="0">
                <a:solidFill>
                  <a:schemeClr val="bg1"/>
                </a:solidFill>
                <a:latin typeface="Aptos" panose="020B0004020202020204" pitchFamily="34" charset="0"/>
              </a:rPr>
              <a:t>*This threshold will rise to £25,710 for students in 2027.</a:t>
            </a:r>
          </a:p>
          <a:p>
            <a:pPr marL="13970"/>
            <a:endParaRPr lang="en-GB" sz="2400" dirty="0">
              <a:solidFill>
                <a:schemeClr val="bg1"/>
              </a:solidFill>
              <a:latin typeface="Aptos" panose="020B0004020202020204" pitchFamily="34" charset="0"/>
              <a:cs typeface="Calibri"/>
            </a:endParaRPr>
          </a:p>
          <a:p>
            <a:pPr marL="585470" indent="-571500">
              <a:buFont typeface="Wingdings" panose="05000000000000000000" pitchFamily="2" charset="2"/>
              <a:buChar char="•"/>
            </a:pPr>
            <a:endParaRPr lang="en-GB" sz="2400" dirty="0">
              <a:solidFill>
                <a:schemeClr val="bg1"/>
              </a:solidFill>
              <a:latin typeface="Aptos" panose="020B0004020202020204" pitchFamily="34" charset="0"/>
            </a:endParaRPr>
          </a:p>
          <a:p>
            <a:pPr marL="13970"/>
            <a:endParaRPr lang="en-GB" sz="2400" dirty="0">
              <a:solidFill>
                <a:schemeClr val="bg1"/>
              </a:solidFill>
              <a:latin typeface="Aptos" panose="020B0004020202020204" pitchFamily="34" charset="0"/>
            </a:endParaRPr>
          </a:p>
        </p:txBody>
      </p:sp>
      <p:pic>
        <p:nvPicPr>
          <p:cNvPr id="2" name="Picture 1">
            <a:extLst>
              <a:ext uri="{FF2B5EF4-FFF2-40B4-BE49-F238E27FC236}">
                <a16:creationId xmlns:a16="http://schemas.microsoft.com/office/drawing/2014/main" id="{B15F9AC6-A126-C160-AB7F-74525D2A0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29952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233B-A41D-D6E1-F3AF-8A5AAB4D63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C9D9F7-C391-713E-C9C7-8BF737CF8D0E}"/>
              </a:ext>
            </a:extLst>
          </p:cNvPr>
          <p:cNvSpPr/>
          <p:nvPr/>
        </p:nvSpPr>
        <p:spPr>
          <a:xfrm>
            <a:off x="-12570" y="0"/>
            <a:ext cx="12204569" cy="6858000"/>
          </a:xfrm>
          <a:prstGeom prst="rect">
            <a:avLst/>
          </a:prstGeom>
          <a:solidFill>
            <a:schemeClr val="dk1">
              <a:alpha val="48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 name="Title 1">
            <a:extLst>
              <a:ext uri="{FF2B5EF4-FFF2-40B4-BE49-F238E27FC236}">
                <a16:creationId xmlns:a16="http://schemas.microsoft.com/office/drawing/2014/main" id="{E7F7B38A-D251-F923-3A31-E205F7C0B94A}"/>
              </a:ext>
            </a:extLst>
          </p:cNvPr>
          <p:cNvSpPr txBox="1">
            <a:spLocks/>
          </p:cNvSpPr>
          <p:nvPr/>
        </p:nvSpPr>
        <p:spPr>
          <a:xfrm>
            <a:off x="474663" y="2343149"/>
            <a:ext cx="6891337" cy="4819651"/>
          </a:xfrm>
          <a:prstGeom prst="rect">
            <a:avLst/>
          </a:prstGeom>
          <a:noFill/>
        </p:spPr>
        <p:txBody>
          <a:bodyPr vert="horz" lIns="0" tIns="144000" rIns="91440" bIns="45720" rtlCol="0" anchor="t" anchorCtr="0">
            <a:normAutofit/>
          </a:bodyPr>
          <a:lstStyle>
            <a:lvl1pPr algn="l" defTabSz="914400" rtl="0" eaLnBrk="1" latinLnBrk="0" hangingPunct="1">
              <a:lnSpc>
                <a:spcPct val="65000"/>
              </a:lnSpc>
              <a:spcBef>
                <a:spcPct val="0"/>
              </a:spcBef>
              <a:buNone/>
              <a:defRPr sz="8000" b="0" i="0" kern="1200">
                <a:solidFill>
                  <a:schemeClr val="bg1"/>
                </a:solidFill>
                <a:latin typeface="Knockout HTF50-Welterweight" pitchFamily="50" charset="0"/>
                <a:ea typeface="+mj-ea"/>
                <a:cs typeface="+mj-cs"/>
              </a:defRPr>
            </a:lvl1pPr>
          </a:lstStyle>
          <a:p>
            <a:pPr marL="0" marR="0" lvl="0" indent="0" algn="l" defTabSz="914400" rtl="0" eaLnBrk="1" fontAlgn="auto" latinLnBrk="0" hangingPunct="1">
              <a:lnSpc>
                <a:spcPct val="68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WRITTEN OFF AFTER 40 YEARS</a:t>
            </a:r>
          </a:p>
        </p:txBody>
      </p:sp>
      <p:sp>
        <p:nvSpPr>
          <p:cNvPr id="6" name="Lightning Bolt 5" descr="-">
            <a:extLst>
              <a:ext uri="{FF2B5EF4-FFF2-40B4-BE49-F238E27FC236}">
                <a16:creationId xmlns:a16="http://schemas.microsoft.com/office/drawing/2014/main" id="{D6073613-0907-DAF5-D23E-7A343B5056F6}"/>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Lightning Bolt 6" descr="-">
            <a:extLst>
              <a:ext uri="{FF2B5EF4-FFF2-40B4-BE49-F238E27FC236}">
                <a16:creationId xmlns:a16="http://schemas.microsoft.com/office/drawing/2014/main" id="{D41352D3-8430-C464-D261-83246BE12533}"/>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Picture 3">
            <a:extLst>
              <a:ext uri="{FF2B5EF4-FFF2-40B4-BE49-F238E27FC236}">
                <a16:creationId xmlns:a16="http://schemas.microsoft.com/office/drawing/2014/main" id="{D37E203E-B9CE-088C-F99B-FD8298D36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90120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D21A4E15-934E-4A72-9D76-6A79302297DB}"/>
              </a:ext>
            </a:extLst>
          </p:cNvPr>
          <p:cNvGraphicFramePr>
            <a:graphicFrameLocks noGrp="1"/>
          </p:cNvGraphicFramePr>
          <p:nvPr/>
        </p:nvGraphicFramePr>
        <p:xfrm>
          <a:off x="304716" y="1703614"/>
          <a:ext cx="11582568" cy="4487714"/>
        </p:xfrm>
        <a:graphic>
          <a:graphicData uri="http://schemas.openxmlformats.org/drawingml/2006/table">
            <a:tbl>
              <a:tblPr firstRow="1" bandRow="1">
                <a:tableStyleId>{5C22544A-7EE6-4342-B048-85BDC9FD1C3A}</a:tableStyleId>
              </a:tblPr>
              <a:tblGrid>
                <a:gridCol w="3734826">
                  <a:extLst>
                    <a:ext uri="{9D8B030D-6E8A-4147-A177-3AD203B41FA5}">
                      <a16:colId xmlns:a16="http://schemas.microsoft.com/office/drawing/2014/main" val="361783180"/>
                    </a:ext>
                  </a:extLst>
                </a:gridCol>
                <a:gridCol w="3923871">
                  <a:extLst>
                    <a:ext uri="{9D8B030D-6E8A-4147-A177-3AD203B41FA5}">
                      <a16:colId xmlns:a16="http://schemas.microsoft.com/office/drawing/2014/main" val="2199921083"/>
                    </a:ext>
                  </a:extLst>
                </a:gridCol>
                <a:gridCol w="3923871">
                  <a:extLst>
                    <a:ext uri="{9D8B030D-6E8A-4147-A177-3AD203B41FA5}">
                      <a16:colId xmlns:a16="http://schemas.microsoft.com/office/drawing/2014/main" val="1761655066"/>
                    </a:ext>
                  </a:extLst>
                </a:gridCol>
              </a:tblGrid>
              <a:tr h="1120704">
                <a:tc>
                  <a:txBody>
                    <a:bodyPr/>
                    <a:lstStyle/>
                    <a:p>
                      <a:pPr algn="ctr" fontAlgn="t"/>
                      <a:r>
                        <a:rPr lang="en-GB" sz="2800" b="1" dirty="0">
                          <a:solidFill>
                            <a:schemeClr val="tx1"/>
                          </a:solidFill>
                          <a:effectLst/>
                          <a:latin typeface="Aptos" panose="020B0004020202020204" pitchFamily="34" charset="0"/>
                        </a:rPr>
                        <a:t>Income Each Year Before Tax</a:t>
                      </a:r>
                    </a:p>
                  </a:txBody>
                  <a:tcPr marR="127000" marT="63500" marB="63500"/>
                </a:tc>
                <a:tc>
                  <a:txBody>
                    <a:bodyPr/>
                    <a:lstStyle/>
                    <a:p>
                      <a:pPr algn="ctr" fontAlgn="t"/>
                      <a:r>
                        <a:rPr lang="en-GB" sz="2800" b="1" dirty="0">
                          <a:solidFill>
                            <a:schemeClr val="tx1"/>
                          </a:solidFill>
                          <a:effectLst/>
                          <a:latin typeface="Aptos" panose="020B0004020202020204" pitchFamily="34" charset="0"/>
                        </a:rPr>
                        <a:t>Monthly Income Before Tax</a:t>
                      </a:r>
                    </a:p>
                  </a:txBody>
                  <a:tcPr marR="127000" marT="63500" marB="63500"/>
                </a:tc>
                <a:tc>
                  <a:txBody>
                    <a:bodyPr/>
                    <a:lstStyle/>
                    <a:p>
                      <a:pPr algn="ctr" fontAlgn="t"/>
                      <a:r>
                        <a:rPr lang="en-GB" sz="2800" b="1" dirty="0">
                          <a:solidFill>
                            <a:schemeClr val="tx1"/>
                          </a:solidFill>
                          <a:effectLst/>
                          <a:latin typeface="Aptos" panose="020B0004020202020204" pitchFamily="34" charset="0"/>
                        </a:rPr>
                        <a:t>Approximate Monthly Repayment</a:t>
                      </a:r>
                    </a:p>
                  </a:txBody>
                  <a:tcPr marT="63500" marB="63500"/>
                </a:tc>
                <a:extLst>
                  <a:ext uri="{0D108BD9-81ED-4DB2-BD59-A6C34878D82A}">
                    <a16:rowId xmlns:a16="http://schemas.microsoft.com/office/drawing/2014/main" val="4206301452"/>
                  </a:ext>
                </a:extLst>
              </a:tr>
              <a:tr h="673402">
                <a:tc>
                  <a:txBody>
                    <a:bodyPr/>
                    <a:lstStyle/>
                    <a:p>
                      <a:pPr algn="ctr" fontAlgn="t"/>
                      <a:r>
                        <a:rPr lang="en-GB" sz="3200" dirty="0">
                          <a:solidFill>
                            <a:schemeClr val="bg1"/>
                          </a:solidFill>
                          <a:effectLst/>
                          <a:latin typeface="Aptos" panose="020B0004020202020204" pitchFamily="34" charset="0"/>
                        </a:rPr>
                        <a:t>£25,000</a:t>
                      </a:r>
                    </a:p>
                  </a:txBody>
                  <a:tcPr marR="127000" marT="63500" marB="63500"/>
                </a:tc>
                <a:tc>
                  <a:txBody>
                    <a:bodyPr/>
                    <a:lstStyle/>
                    <a:p>
                      <a:pPr algn="ctr" fontAlgn="t"/>
                      <a:r>
                        <a:rPr lang="en-GB" sz="3200" dirty="0">
                          <a:solidFill>
                            <a:schemeClr val="bg1"/>
                          </a:solidFill>
                          <a:effectLst/>
                          <a:latin typeface="Aptos" panose="020B0004020202020204" pitchFamily="34" charset="0"/>
                        </a:rPr>
                        <a:t>£2,083</a:t>
                      </a:r>
                    </a:p>
                  </a:txBody>
                  <a:tcPr marR="127000" marT="63500" marB="63500"/>
                </a:tc>
                <a:tc>
                  <a:txBody>
                    <a:bodyPr/>
                    <a:lstStyle/>
                    <a:p>
                      <a:pPr algn="ctr" fontAlgn="t"/>
                      <a:r>
                        <a:rPr lang="en-GB" sz="3200" dirty="0">
                          <a:solidFill>
                            <a:schemeClr val="bg1"/>
                          </a:solidFill>
                          <a:effectLst/>
                          <a:latin typeface="Aptos" panose="020B0004020202020204" pitchFamily="34" charset="0"/>
                        </a:rPr>
                        <a:t>£0</a:t>
                      </a:r>
                    </a:p>
                  </a:txBody>
                  <a:tcPr marT="63500" marB="63500"/>
                </a:tc>
                <a:extLst>
                  <a:ext uri="{0D108BD9-81ED-4DB2-BD59-A6C34878D82A}">
                    <a16:rowId xmlns:a16="http://schemas.microsoft.com/office/drawing/2014/main" val="634073495"/>
                  </a:ext>
                </a:extLst>
              </a:tr>
              <a:tr h="673402">
                <a:tc>
                  <a:txBody>
                    <a:bodyPr/>
                    <a:lstStyle/>
                    <a:p>
                      <a:pPr algn="ctr" fontAlgn="t"/>
                      <a:r>
                        <a:rPr lang="en-GB" sz="3200" dirty="0">
                          <a:solidFill>
                            <a:schemeClr val="bg1"/>
                          </a:solidFill>
                          <a:effectLst/>
                          <a:latin typeface="Aptos" panose="020B0004020202020204" pitchFamily="34" charset="0"/>
                        </a:rPr>
                        <a:t>£28,000</a:t>
                      </a:r>
                    </a:p>
                  </a:txBody>
                  <a:tcPr marR="127000" marT="63500" marB="63500"/>
                </a:tc>
                <a:tc>
                  <a:txBody>
                    <a:bodyPr/>
                    <a:lstStyle/>
                    <a:p>
                      <a:pPr algn="ctr" fontAlgn="t"/>
                      <a:r>
                        <a:rPr lang="en-GB" sz="3200" dirty="0">
                          <a:solidFill>
                            <a:schemeClr val="bg1"/>
                          </a:solidFill>
                          <a:effectLst/>
                          <a:latin typeface="Aptos" panose="020B0004020202020204" pitchFamily="34" charset="0"/>
                        </a:rPr>
                        <a:t>£2,333</a:t>
                      </a:r>
                    </a:p>
                  </a:txBody>
                  <a:tcPr marR="127000" marT="63500" marB="63500"/>
                </a:tc>
                <a:tc>
                  <a:txBody>
                    <a:bodyPr/>
                    <a:lstStyle/>
                    <a:p>
                      <a:pPr algn="ctr" fontAlgn="t"/>
                      <a:r>
                        <a:rPr lang="en-GB" sz="3200" dirty="0">
                          <a:solidFill>
                            <a:schemeClr val="bg1"/>
                          </a:solidFill>
                          <a:effectLst/>
                          <a:latin typeface="Aptos" panose="020B0004020202020204" pitchFamily="34" charset="0"/>
                        </a:rPr>
                        <a:t>£22</a:t>
                      </a:r>
                    </a:p>
                  </a:txBody>
                  <a:tcPr marT="63500" marB="63500"/>
                </a:tc>
                <a:extLst>
                  <a:ext uri="{0D108BD9-81ED-4DB2-BD59-A6C34878D82A}">
                    <a16:rowId xmlns:a16="http://schemas.microsoft.com/office/drawing/2014/main" val="2619848949"/>
                  </a:ext>
                </a:extLst>
              </a:tr>
              <a:tr h="673402">
                <a:tc>
                  <a:txBody>
                    <a:bodyPr/>
                    <a:lstStyle/>
                    <a:p>
                      <a:pPr algn="ctr" fontAlgn="t"/>
                      <a:r>
                        <a:rPr lang="en-GB" sz="3200">
                          <a:solidFill>
                            <a:schemeClr val="bg1"/>
                          </a:solidFill>
                          <a:effectLst/>
                          <a:latin typeface="Aptos" panose="020B0004020202020204" pitchFamily="34" charset="0"/>
                        </a:rPr>
                        <a:t>£29,500</a:t>
                      </a:r>
                    </a:p>
                  </a:txBody>
                  <a:tcPr marR="127000" marT="63500" marB="63500"/>
                </a:tc>
                <a:tc>
                  <a:txBody>
                    <a:bodyPr/>
                    <a:lstStyle/>
                    <a:p>
                      <a:pPr algn="ctr" fontAlgn="t"/>
                      <a:r>
                        <a:rPr lang="en-GB" sz="3200">
                          <a:solidFill>
                            <a:schemeClr val="bg1"/>
                          </a:solidFill>
                          <a:effectLst/>
                          <a:latin typeface="Aptos" panose="020B0004020202020204" pitchFamily="34" charset="0"/>
                        </a:rPr>
                        <a:t>£2,458</a:t>
                      </a:r>
                    </a:p>
                  </a:txBody>
                  <a:tcPr marR="127000" marT="63500" marB="63500"/>
                </a:tc>
                <a:tc>
                  <a:txBody>
                    <a:bodyPr/>
                    <a:lstStyle/>
                    <a:p>
                      <a:pPr algn="ctr" fontAlgn="t"/>
                      <a:r>
                        <a:rPr lang="en-GB" sz="3200" dirty="0">
                          <a:solidFill>
                            <a:schemeClr val="bg1"/>
                          </a:solidFill>
                          <a:effectLst/>
                          <a:latin typeface="Aptos" panose="020B0004020202020204" pitchFamily="34" charset="0"/>
                        </a:rPr>
                        <a:t>£33</a:t>
                      </a:r>
                    </a:p>
                  </a:txBody>
                  <a:tcPr marT="63500" marB="63500"/>
                </a:tc>
                <a:extLst>
                  <a:ext uri="{0D108BD9-81ED-4DB2-BD59-A6C34878D82A}">
                    <a16:rowId xmlns:a16="http://schemas.microsoft.com/office/drawing/2014/main" val="532667702"/>
                  </a:ext>
                </a:extLst>
              </a:tr>
              <a:tr h="673402">
                <a:tc>
                  <a:txBody>
                    <a:bodyPr/>
                    <a:lstStyle/>
                    <a:p>
                      <a:pPr algn="ctr" fontAlgn="t"/>
                      <a:r>
                        <a:rPr lang="en-GB" sz="3200">
                          <a:solidFill>
                            <a:schemeClr val="bg1"/>
                          </a:solidFill>
                          <a:effectLst/>
                          <a:latin typeface="Aptos" panose="020B0004020202020204" pitchFamily="34" charset="0"/>
                        </a:rPr>
                        <a:t>£31,000</a:t>
                      </a:r>
                    </a:p>
                  </a:txBody>
                  <a:tcPr marR="127000" marT="63500" marB="63500"/>
                </a:tc>
                <a:tc>
                  <a:txBody>
                    <a:bodyPr/>
                    <a:lstStyle/>
                    <a:p>
                      <a:pPr algn="ctr" fontAlgn="t"/>
                      <a:r>
                        <a:rPr lang="en-GB" sz="3200" dirty="0">
                          <a:solidFill>
                            <a:schemeClr val="bg1"/>
                          </a:solidFill>
                          <a:effectLst/>
                          <a:latin typeface="Aptos" panose="020B0004020202020204" pitchFamily="34" charset="0"/>
                        </a:rPr>
                        <a:t>£2,583</a:t>
                      </a:r>
                    </a:p>
                  </a:txBody>
                  <a:tcPr marR="127000" marT="63500" marB="63500"/>
                </a:tc>
                <a:tc>
                  <a:txBody>
                    <a:bodyPr/>
                    <a:lstStyle/>
                    <a:p>
                      <a:pPr algn="ctr" fontAlgn="t"/>
                      <a:r>
                        <a:rPr lang="en-GB" sz="3200" dirty="0">
                          <a:solidFill>
                            <a:schemeClr val="bg1"/>
                          </a:solidFill>
                          <a:effectLst/>
                          <a:latin typeface="Aptos" panose="020B0004020202020204" pitchFamily="34" charset="0"/>
                        </a:rPr>
                        <a:t>£45</a:t>
                      </a:r>
                    </a:p>
                  </a:txBody>
                  <a:tcPr marT="63500" marB="63500"/>
                </a:tc>
                <a:extLst>
                  <a:ext uri="{0D108BD9-81ED-4DB2-BD59-A6C34878D82A}">
                    <a16:rowId xmlns:a16="http://schemas.microsoft.com/office/drawing/2014/main" val="3707775766"/>
                  </a:ext>
                </a:extLst>
              </a:tr>
              <a:tr h="673402">
                <a:tc>
                  <a:txBody>
                    <a:bodyPr/>
                    <a:lstStyle/>
                    <a:p>
                      <a:pPr algn="ctr" fontAlgn="t"/>
                      <a:r>
                        <a:rPr lang="en-GB" sz="3200">
                          <a:solidFill>
                            <a:schemeClr val="bg1"/>
                          </a:solidFill>
                          <a:effectLst/>
                          <a:latin typeface="Aptos" panose="020B0004020202020204" pitchFamily="34" charset="0"/>
                        </a:rPr>
                        <a:t>£33,000</a:t>
                      </a:r>
                    </a:p>
                  </a:txBody>
                  <a:tcPr marR="127000" marT="63500" marB="63500"/>
                </a:tc>
                <a:tc>
                  <a:txBody>
                    <a:bodyPr/>
                    <a:lstStyle/>
                    <a:p>
                      <a:pPr algn="ctr" fontAlgn="t"/>
                      <a:r>
                        <a:rPr lang="en-GB" sz="3200">
                          <a:solidFill>
                            <a:schemeClr val="bg1"/>
                          </a:solidFill>
                          <a:effectLst/>
                          <a:latin typeface="Aptos" panose="020B0004020202020204" pitchFamily="34" charset="0"/>
                        </a:rPr>
                        <a:t>£2,750</a:t>
                      </a:r>
                    </a:p>
                  </a:txBody>
                  <a:tcPr marR="127000" marT="63500" marB="63500"/>
                </a:tc>
                <a:tc>
                  <a:txBody>
                    <a:bodyPr/>
                    <a:lstStyle/>
                    <a:p>
                      <a:pPr algn="ctr" fontAlgn="t"/>
                      <a:r>
                        <a:rPr lang="en-GB" sz="3200" dirty="0">
                          <a:solidFill>
                            <a:schemeClr val="bg1"/>
                          </a:solidFill>
                          <a:effectLst/>
                          <a:latin typeface="Aptos" panose="020B0004020202020204" pitchFamily="34" charset="0"/>
                        </a:rPr>
                        <a:t>£60</a:t>
                      </a:r>
                    </a:p>
                  </a:txBody>
                  <a:tcPr marT="63500" marB="63500"/>
                </a:tc>
                <a:extLst>
                  <a:ext uri="{0D108BD9-81ED-4DB2-BD59-A6C34878D82A}">
                    <a16:rowId xmlns:a16="http://schemas.microsoft.com/office/drawing/2014/main" val="2287166222"/>
                  </a:ext>
                </a:extLst>
              </a:tr>
            </a:tbl>
          </a:graphicData>
        </a:graphic>
      </p:graphicFrame>
      <p:sp>
        <p:nvSpPr>
          <p:cNvPr id="3" name="Title 3">
            <a:extLst>
              <a:ext uri="{FF2B5EF4-FFF2-40B4-BE49-F238E27FC236}">
                <a16:creationId xmlns:a16="http://schemas.microsoft.com/office/drawing/2014/main" id="{6038311D-C560-A254-4221-F7E8FEF69C6A}"/>
              </a:ext>
            </a:extLst>
          </p:cNvPr>
          <p:cNvSpPr txBox="1">
            <a:spLocks/>
          </p:cNvSpPr>
          <p:nvPr/>
        </p:nvSpPr>
        <p:spPr>
          <a:xfrm>
            <a:off x="1333500" y="247457"/>
            <a:ext cx="10439400" cy="1174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dirty="0">
                <a:ln>
                  <a:noFill/>
                </a:ln>
                <a:solidFill>
                  <a:srgbClr val="BE0F34"/>
                </a:solidFill>
                <a:effectLst/>
                <a:uLnTx/>
                <a:uFillTx/>
                <a:latin typeface="Knockout HTF50-Welterweight" pitchFamily="50" charset="0"/>
                <a:ea typeface="+mj-ea"/>
                <a:cs typeface="+mj-cs"/>
              </a:rPr>
              <a:t>STUDENT LOAN REPAYMENT</a:t>
            </a:r>
          </a:p>
        </p:txBody>
      </p:sp>
      <p:pic>
        <p:nvPicPr>
          <p:cNvPr id="2" name="Picture 1">
            <a:extLst>
              <a:ext uri="{FF2B5EF4-FFF2-40B4-BE49-F238E27FC236}">
                <a16:creationId xmlns:a16="http://schemas.microsoft.com/office/drawing/2014/main" id="{F075BC48-F0E6-450F-25AD-4A21E832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10012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E6523A-1F99-26E0-5875-8336F0208BC3}"/>
              </a:ext>
            </a:extLst>
          </p:cNvPr>
          <p:cNvSpPr>
            <a:spLocks noGrp="1"/>
          </p:cNvSpPr>
          <p:nvPr>
            <p:ph type="title"/>
          </p:nvPr>
        </p:nvSpPr>
        <p:spPr>
          <a:xfrm>
            <a:off x="2128043" y="1854652"/>
            <a:ext cx="7523957" cy="2601233"/>
          </a:xfrm>
        </p:spPr>
        <p:txBody>
          <a:bodyPr>
            <a:normAutofit/>
          </a:bodyPr>
          <a:lstStyle/>
          <a:p>
            <a:r>
              <a:rPr lang="en-GB" sz="9600" b="1" dirty="0">
                <a:solidFill>
                  <a:sysClr val="windowText" lastClr="000000"/>
                </a:solidFill>
                <a:latin typeface="Knockout HTF50-Welterweight" pitchFamily="50" charset="0"/>
              </a:rPr>
              <a:t>STUDENT DEBT</a:t>
            </a:r>
          </a:p>
        </p:txBody>
      </p:sp>
      <p:pic>
        <p:nvPicPr>
          <p:cNvPr id="5" name="Picture 4" descr="A red and black line&#10;&#10;Description automatically generated">
            <a:extLst>
              <a:ext uri="{FF2B5EF4-FFF2-40B4-BE49-F238E27FC236}">
                <a16:creationId xmlns:a16="http://schemas.microsoft.com/office/drawing/2014/main" id="{7BF0FD70-0BFE-ED2E-6ECD-0D095D6CFD5F}"/>
              </a:ext>
            </a:extLst>
          </p:cNvPr>
          <p:cNvPicPr>
            <a:picLocks noChangeAspect="1"/>
          </p:cNvPicPr>
          <p:nvPr/>
        </p:nvPicPr>
        <p:blipFill rotWithShape="1">
          <a:blip r:embed="rId2"/>
          <a:srcRect l="38819" b="68470"/>
          <a:stretch/>
        </p:blipFill>
        <p:spPr>
          <a:xfrm>
            <a:off x="0" y="4695684"/>
            <a:ext cx="4195762" cy="2162316"/>
          </a:xfrm>
          <a:prstGeom prst="rect">
            <a:avLst/>
          </a:prstGeom>
        </p:spPr>
      </p:pic>
      <p:pic>
        <p:nvPicPr>
          <p:cNvPr id="6" name="Picture 5" descr="A red and black line&#10;&#10;Description automatically generated">
            <a:extLst>
              <a:ext uri="{FF2B5EF4-FFF2-40B4-BE49-F238E27FC236}">
                <a16:creationId xmlns:a16="http://schemas.microsoft.com/office/drawing/2014/main" id="{08392D58-8A0F-82E2-E601-2B99DED6C5B9}"/>
              </a:ext>
            </a:extLst>
          </p:cNvPr>
          <p:cNvPicPr>
            <a:picLocks noChangeAspect="1"/>
          </p:cNvPicPr>
          <p:nvPr/>
        </p:nvPicPr>
        <p:blipFill rotWithShape="1">
          <a:blip r:embed="rId2"/>
          <a:srcRect l="38819" b="68470"/>
          <a:stretch/>
        </p:blipFill>
        <p:spPr>
          <a:xfrm rot="10800000">
            <a:off x="7996238" y="0"/>
            <a:ext cx="4195762" cy="2162316"/>
          </a:xfrm>
          <a:prstGeom prst="rect">
            <a:avLst/>
          </a:prstGeom>
        </p:spPr>
      </p:pic>
      <p:cxnSp>
        <p:nvCxnSpPr>
          <p:cNvPr id="8" name="Straight Connector 7">
            <a:extLst>
              <a:ext uri="{FF2B5EF4-FFF2-40B4-BE49-F238E27FC236}">
                <a16:creationId xmlns:a16="http://schemas.microsoft.com/office/drawing/2014/main" id="{5D6021C9-828E-22C4-890A-D50178D2138A}"/>
              </a:ext>
            </a:extLst>
          </p:cNvPr>
          <p:cNvCxnSpPr>
            <a:cxnSpLocks/>
          </p:cNvCxnSpPr>
          <p:nvPr/>
        </p:nvCxnSpPr>
        <p:spPr>
          <a:xfrm>
            <a:off x="1897380" y="3047484"/>
            <a:ext cx="796663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4171710-0D37-8CF3-7F6A-FD1F77ADC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94735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22F17FF2-BD59-49F9-8B02-4892CCB35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338" y="1806604"/>
            <a:ext cx="4781005" cy="4334402"/>
          </a:xfrm>
          <a:prstGeom prst="rect">
            <a:avLst/>
          </a:prstGeom>
        </p:spPr>
      </p:pic>
      <p:sp>
        <p:nvSpPr>
          <p:cNvPr id="3" name="TextBox 2">
            <a:extLst>
              <a:ext uri="{FF2B5EF4-FFF2-40B4-BE49-F238E27FC236}">
                <a16:creationId xmlns:a16="http://schemas.microsoft.com/office/drawing/2014/main" id="{ABB5BFF3-C4AC-49C9-9A94-18EFC5A148F8}"/>
              </a:ext>
            </a:extLst>
          </p:cNvPr>
          <p:cNvSpPr txBox="1"/>
          <p:nvPr/>
        </p:nvSpPr>
        <p:spPr>
          <a:xfrm>
            <a:off x="523875" y="1893689"/>
            <a:ext cx="6138948" cy="4801314"/>
          </a:xfrm>
          <a:prstGeom prst="rect">
            <a:avLst/>
          </a:prstGeom>
          <a:noFill/>
        </p:spPr>
        <p:txBody>
          <a:bodyPr wrap="square" lIns="91440" tIns="45720" rIns="91440" bIns="45720" rtlCol="0" anchor="t">
            <a:spAutoFit/>
          </a:bodyPr>
          <a:lstStyle/>
          <a:p>
            <a:pPr marL="182245" marR="0" lvl="0" indent="-182245" algn="l" defTabSz="914400" rtl="0" eaLnBrk="1" fontAlgn="auto" latinLnBrk="0" hangingPunct="1">
              <a:lnSpc>
                <a:spcPct val="100000"/>
              </a:lnSpc>
              <a:spcBef>
                <a:spcPts val="600"/>
              </a:spcBef>
              <a:spcAft>
                <a:spcPts val="0"/>
              </a:spcAft>
              <a:buClr>
                <a:srgbClr val="BE0F3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Average starting salary of </a:t>
            </a:r>
            <a:r>
              <a:rPr kumimoji="0" lang="en-GB" sz="2800" b="1" i="0" u="none" strike="noStrike" kern="1200" cap="none" spc="0" normalizeH="0" baseline="0" noProof="0" dirty="0">
                <a:ln>
                  <a:noFill/>
                </a:ln>
                <a:solidFill>
                  <a:prstClr val="black"/>
                </a:solidFill>
                <a:effectLst/>
                <a:uLnTx/>
                <a:uFillTx/>
                <a:latin typeface="Aptos Display" panose="02110004020202020204"/>
                <a:ea typeface="+mn-ea"/>
                <a:cs typeface="+mn-cs"/>
              </a:rPr>
              <a:t>£24,000</a:t>
            </a:r>
            <a:endPar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
                <a:srgbClr val="BE0F34"/>
              </a:buClr>
              <a:buSzTx/>
              <a:buFontTx/>
              <a:buNone/>
              <a:tabLst/>
              <a:defRPr/>
            </a:pPr>
            <a:endParaRPr kumimoji="0" lang="en-GB" sz="6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182245" marR="0" lvl="0" indent="-182245" algn="l" defTabSz="914400" rtl="0" eaLnBrk="1" fontAlgn="auto" latinLnBrk="0" hangingPunct="1">
              <a:lnSpc>
                <a:spcPct val="100000"/>
              </a:lnSpc>
              <a:spcBef>
                <a:spcPts val="600"/>
              </a:spcBef>
              <a:spcAft>
                <a:spcPts val="0"/>
              </a:spcAft>
              <a:buClr>
                <a:srgbClr val="BE0F3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Graduates earn </a:t>
            </a:r>
            <a:r>
              <a:rPr kumimoji="0" lang="en-GB" sz="2800" b="1" i="0" u="none" strike="noStrike" kern="1200" cap="none" spc="0" normalizeH="0" baseline="0" noProof="0" dirty="0">
                <a:ln>
                  <a:noFill/>
                </a:ln>
                <a:solidFill>
                  <a:prstClr val="black"/>
                </a:solidFill>
                <a:effectLst/>
                <a:uLnTx/>
                <a:uFillTx/>
                <a:latin typeface="Aptos Display" panose="02110004020202020204"/>
                <a:ea typeface="+mn-ea"/>
                <a:cs typeface="+mn-cs"/>
              </a:rPr>
              <a:t>£10,000 </a:t>
            </a: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more per year on average </a:t>
            </a:r>
          </a:p>
          <a:p>
            <a:pPr marL="0" marR="0" lvl="0" indent="0" algn="l" defTabSz="914400" rtl="0" eaLnBrk="1" fontAlgn="auto" latinLnBrk="0" hangingPunct="1">
              <a:lnSpc>
                <a:spcPct val="100000"/>
              </a:lnSpc>
              <a:spcBef>
                <a:spcPts val="600"/>
              </a:spcBef>
              <a:spcAft>
                <a:spcPts val="0"/>
              </a:spcAft>
              <a:buClr>
                <a:srgbClr val="BE0F34"/>
              </a:buClr>
              <a:buSzTx/>
              <a:buFontTx/>
              <a:buNone/>
              <a:tabLst/>
              <a:defRPr/>
            </a:pPr>
            <a:endParaRPr kumimoji="0" lang="en-GB" sz="6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182245" marR="0" lvl="0" indent="-182245" algn="l" defTabSz="914400" rtl="0" eaLnBrk="1" fontAlgn="auto" latinLnBrk="0" hangingPunct="1">
              <a:lnSpc>
                <a:spcPct val="100000"/>
              </a:lnSpc>
              <a:spcBef>
                <a:spcPts val="600"/>
              </a:spcBef>
              <a:spcAft>
                <a:spcPts val="0"/>
              </a:spcAft>
              <a:buClr>
                <a:srgbClr val="BE0F3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Diverse career prospects </a:t>
            </a:r>
          </a:p>
          <a:p>
            <a:pPr marL="0" marR="0" lvl="0" indent="0" algn="l" defTabSz="914400" rtl="0" eaLnBrk="1" fontAlgn="auto" latinLnBrk="0" hangingPunct="1">
              <a:lnSpc>
                <a:spcPct val="100000"/>
              </a:lnSpc>
              <a:spcBef>
                <a:spcPts val="600"/>
              </a:spcBef>
              <a:spcAft>
                <a:spcPts val="0"/>
              </a:spcAft>
              <a:buClr>
                <a:srgbClr val="BE0F34"/>
              </a:buClr>
              <a:buSzTx/>
              <a:buFontTx/>
              <a:buNone/>
              <a:tabLst/>
              <a:defRPr/>
            </a:pPr>
            <a:endParaRPr kumimoji="0" lang="en-GB" sz="6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182245" marR="0" lvl="0" indent="-182245" algn="l" defTabSz="914400" rtl="0" eaLnBrk="1" fontAlgn="auto" latinLnBrk="0" hangingPunct="1">
              <a:lnSpc>
                <a:spcPct val="100000"/>
              </a:lnSpc>
              <a:spcBef>
                <a:spcPts val="600"/>
              </a:spcBef>
              <a:spcAft>
                <a:spcPts val="0"/>
              </a:spcAft>
              <a:buClr>
                <a:srgbClr val="BE0F3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Pursue a passion </a:t>
            </a:r>
          </a:p>
          <a:p>
            <a:pPr marL="0" marR="0" lvl="0" indent="0" algn="l" defTabSz="914400" rtl="0" eaLnBrk="1" fontAlgn="auto" latinLnBrk="0" hangingPunct="1">
              <a:lnSpc>
                <a:spcPct val="100000"/>
              </a:lnSpc>
              <a:spcBef>
                <a:spcPts val="600"/>
              </a:spcBef>
              <a:spcAft>
                <a:spcPts val="0"/>
              </a:spcAft>
              <a:buClr>
                <a:srgbClr val="BE0F34"/>
              </a:buClr>
              <a:buSzTx/>
              <a:buFontTx/>
              <a:buNone/>
              <a:tabLst/>
              <a:defRPr/>
            </a:pPr>
            <a:endParaRPr kumimoji="0" lang="en-GB" sz="6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182245" marR="0" lvl="0" indent="-182245" algn="l" defTabSz="914400" rtl="0" eaLnBrk="1" fontAlgn="auto" latinLnBrk="0" hangingPunct="1">
              <a:lnSpc>
                <a:spcPct val="100000"/>
              </a:lnSpc>
              <a:spcBef>
                <a:spcPts val="600"/>
              </a:spcBef>
              <a:spcAft>
                <a:spcPts val="0"/>
              </a:spcAft>
              <a:buClr>
                <a:srgbClr val="BE0F3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Internationally recognised qualification </a:t>
            </a:r>
          </a:p>
          <a:p>
            <a:pPr marL="0" marR="0" lvl="0" indent="0" algn="l" defTabSz="914400" rtl="0" eaLnBrk="1" fontAlgn="auto" latinLnBrk="0" hangingPunct="1">
              <a:lnSpc>
                <a:spcPct val="100000"/>
              </a:lnSpc>
              <a:spcBef>
                <a:spcPts val="600"/>
              </a:spcBef>
              <a:spcAft>
                <a:spcPts val="0"/>
              </a:spcAft>
              <a:buClr>
                <a:srgbClr val="BE0F34"/>
              </a:buClr>
              <a:buSzTx/>
              <a:buFontTx/>
              <a:buNone/>
              <a:tabLst/>
              <a:defRPr/>
            </a:pPr>
            <a:endParaRPr kumimoji="0" lang="en-GB" sz="6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182245" marR="0" lvl="0" indent="-182245" algn="l" defTabSz="914400" rtl="0" eaLnBrk="1" fontAlgn="auto" latinLnBrk="0" hangingPunct="1">
              <a:lnSpc>
                <a:spcPct val="100000"/>
              </a:lnSpc>
              <a:spcBef>
                <a:spcPts val="600"/>
              </a:spcBef>
              <a:spcAft>
                <a:spcPts val="0"/>
              </a:spcAft>
              <a:buClr>
                <a:srgbClr val="BE0F3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n-ea"/>
                <a:cs typeface="+mn-cs"/>
              </a:rPr>
              <a:t>Develop essential skills </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TextBox 3">
            <a:extLst>
              <a:ext uri="{FF2B5EF4-FFF2-40B4-BE49-F238E27FC236}">
                <a16:creationId xmlns:a16="http://schemas.microsoft.com/office/drawing/2014/main" id="{FF8EB610-DA62-4E62-865D-E2713055C9CC}"/>
              </a:ext>
            </a:extLst>
          </p:cNvPr>
          <p:cNvSpPr txBox="1"/>
          <p:nvPr/>
        </p:nvSpPr>
        <p:spPr>
          <a:xfrm>
            <a:off x="7479096" y="1806604"/>
            <a:ext cx="322897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BE0F34"/>
                </a:solidFill>
                <a:effectLst/>
                <a:uLnTx/>
                <a:uFillTx/>
                <a:latin typeface="Knockout HTF70-FullWelterwt"/>
                <a:ea typeface="+mn-ea"/>
                <a:cs typeface="+mn-cs"/>
              </a:rPr>
              <a:t>95%</a:t>
            </a:r>
          </a:p>
        </p:txBody>
      </p:sp>
      <p:sp>
        <p:nvSpPr>
          <p:cNvPr id="5" name="TextBox 4">
            <a:extLst>
              <a:ext uri="{FF2B5EF4-FFF2-40B4-BE49-F238E27FC236}">
                <a16:creationId xmlns:a16="http://schemas.microsoft.com/office/drawing/2014/main" id="{A086ACBD-F1D8-40F0-839A-CBF852016EA1}"/>
              </a:ext>
            </a:extLst>
          </p:cNvPr>
          <p:cNvSpPr txBox="1"/>
          <p:nvPr/>
        </p:nvSpPr>
        <p:spPr>
          <a:xfrm>
            <a:off x="7143777" y="3769088"/>
            <a:ext cx="398012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Aptos Display" panose="02110004020202020204"/>
                <a:ea typeface="+mn-ea"/>
                <a:cs typeface="+mn-cs"/>
              </a:rPr>
              <a:t>of USW graduates are in employment or further study within six months of graduation</a:t>
            </a:r>
          </a:p>
        </p:txBody>
      </p:sp>
      <p:sp>
        <p:nvSpPr>
          <p:cNvPr id="6" name="TextBox 5">
            <a:extLst>
              <a:ext uri="{FF2B5EF4-FFF2-40B4-BE49-F238E27FC236}">
                <a16:creationId xmlns:a16="http://schemas.microsoft.com/office/drawing/2014/main" id="{E17833DE-F0B8-4A3D-9B71-DEEC1AA20BC5}"/>
              </a:ext>
            </a:extLst>
          </p:cNvPr>
          <p:cNvSpPr txBox="1"/>
          <p:nvPr/>
        </p:nvSpPr>
        <p:spPr>
          <a:xfrm>
            <a:off x="2006336" y="356733"/>
            <a:ext cx="98964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BE0F34"/>
                </a:solidFill>
                <a:effectLst/>
                <a:uLnTx/>
                <a:uFillTx/>
                <a:latin typeface="Knockout HTF50-Welterweight" charset="0"/>
                <a:ea typeface="+mn-ea"/>
                <a:cs typeface="+mn-cs"/>
              </a:rPr>
              <a:t>WHY GO TO UNIVERSITY?</a:t>
            </a:r>
          </a:p>
        </p:txBody>
      </p:sp>
      <p:pic>
        <p:nvPicPr>
          <p:cNvPr id="8" name="Picture 7">
            <a:extLst>
              <a:ext uri="{FF2B5EF4-FFF2-40B4-BE49-F238E27FC236}">
                <a16:creationId xmlns:a16="http://schemas.microsoft.com/office/drawing/2014/main" id="{2E5756BE-4341-8F3C-03BF-EA8B4F55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 y="0"/>
            <a:ext cx="1600000" cy="1650794"/>
          </a:xfrm>
          <a:prstGeom prst="rect">
            <a:avLst/>
          </a:prstGeom>
        </p:spPr>
      </p:pic>
    </p:spTree>
    <p:extLst>
      <p:ext uri="{BB962C8B-B14F-4D97-AF65-F5344CB8AC3E}">
        <p14:creationId xmlns:p14="http://schemas.microsoft.com/office/powerpoint/2010/main" val="312945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E3D85-0E04-6D2F-4FE1-98683ADCE8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CF2C25-9E5E-5A4A-EDA4-974464A59216}"/>
              </a:ext>
            </a:extLst>
          </p:cNvPr>
          <p:cNvSpPr/>
          <p:nvPr/>
        </p:nvSpPr>
        <p:spPr>
          <a:xfrm>
            <a:off x="-12570" y="0"/>
            <a:ext cx="12204569" cy="6858000"/>
          </a:xfrm>
          <a:prstGeom prst="rect">
            <a:avLst/>
          </a:prstGeom>
          <a:solidFill>
            <a:schemeClr val="dk1">
              <a:alpha val="36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Title 1">
            <a:extLst>
              <a:ext uri="{FF2B5EF4-FFF2-40B4-BE49-F238E27FC236}">
                <a16:creationId xmlns:a16="http://schemas.microsoft.com/office/drawing/2014/main" id="{939E17ED-548A-ED2C-E4E2-86A7E04FDBDB}"/>
              </a:ext>
            </a:extLst>
          </p:cNvPr>
          <p:cNvSpPr txBox="1">
            <a:spLocks/>
          </p:cNvSpPr>
          <p:nvPr/>
        </p:nvSpPr>
        <p:spPr>
          <a:xfrm>
            <a:off x="385762" y="2077366"/>
            <a:ext cx="7768423" cy="3678102"/>
          </a:xfrm>
          <a:prstGeom prst="rect">
            <a:avLst/>
          </a:prstGeom>
          <a:noFill/>
        </p:spPr>
        <p:txBody>
          <a:bodyPr vert="horz" lIns="0" tIns="144000" rIns="91440" bIns="45720" rtlCol="0" anchor="t" anchorCtr="0">
            <a:normAutofit/>
          </a:bodyPr>
          <a:lstStyle>
            <a:lvl1pPr algn="l" defTabSz="914400" rtl="0" eaLnBrk="1" latinLnBrk="0" hangingPunct="1">
              <a:lnSpc>
                <a:spcPct val="65000"/>
              </a:lnSpc>
              <a:spcBef>
                <a:spcPct val="0"/>
              </a:spcBef>
              <a:buNone/>
              <a:defRPr sz="8000" b="0" i="0" kern="1200">
                <a:solidFill>
                  <a:schemeClr val="bg1"/>
                </a:solidFill>
                <a:latin typeface="Knockout HTF50-Welterweight" pitchFamily="50" charset="0"/>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Knockout HTF50-Welterweight"/>
                <a:ea typeface="+mj-ea"/>
                <a:cs typeface="+mj-cs"/>
              </a:rPr>
              <a:t>ADDITIONAL SUPPORT</a:t>
            </a:r>
            <a:endParaRPr kumimoji="0" lang="en-GB" sz="9600" b="0" i="0" u="none" strike="noStrike" kern="1200" cap="none" spc="0" normalizeH="0" baseline="0" noProof="0" dirty="0">
              <a:ln>
                <a:noFill/>
              </a:ln>
              <a:solidFill>
                <a:srgbClr val="C00000"/>
              </a:solidFill>
              <a:effectLst/>
              <a:uLnTx/>
              <a:uFillTx/>
              <a:latin typeface="Knockout HTF50-Welterweight"/>
              <a:ea typeface="+mj-ea"/>
              <a:cs typeface="+mj-cs"/>
            </a:endParaRPr>
          </a:p>
        </p:txBody>
      </p:sp>
      <p:pic>
        <p:nvPicPr>
          <p:cNvPr id="3" name="Picture 2">
            <a:extLst>
              <a:ext uri="{FF2B5EF4-FFF2-40B4-BE49-F238E27FC236}">
                <a16:creationId xmlns:a16="http://schemas.microsoft.com/office/drawing/2014/main" id="{CDB02768-C7F2-D1BE-3447-FD757415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63556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308A9051-913B-4D4D-A8D6-7DF13449C6CC}"/>
              </a:ext>
            </a:extLst>
          </p:cNvPr>
          <p:cNvSpPr>
            <a:spLocks noGrp="1"/>
          </p:cNvSpPr>
          <p:nvPr>
            <p:ph type="title"/>
          </p:nvPr>
        </p:nvSpPr>
        <p:spPr>
          <a:xfrm>
            <a:off x="1333500" y="169225"/>
            <a:ext cx="10515600" cy="1325563"/>
          </a:xfrm>
        </p:spPr>
        <p:txBody>
          <a:bodyPr/>
          <a:lstStyle/>
          <a:p>
            <a:r>
              <a:rPr lang="en-GB" sz="5400" dirty="0">
                <a:solidFill>
                  <a:srgbClr val="BE0F34"/>
                </a:solidFill>
                <a:latin typeface="Knockout HTF50-Welterweight" charset="0"/>
              </a:rPr>
              <a:t>DISABLED STUDENT ALLOWANCE (DSA)</a:t>
            </a:r>
          </a:p>
        </p:txBody>
      </p:sp>
      <p:sp>
        <p:nvSpPr>
          <p:cNvPr id="21" name="TextBox 20">
            <a:extLst>
              <a:ext uri="{FF2B5EF4-FFF2-40B4-BE49-F238E27FC236}">
                <a16:creationId xmlns:a16="http://schemas.microsoft.com/office/drawing/2014/main" id="{BFC31B32-DC4E-4F5E-9B89-13A377EFBFB8}"/>
              </a:ext>
            </a:extLst>
          </p:cNvPr>
          <p:cNvSpPr txBox="1"/>
          <p:nvPr/>
        </p:nvSpPr>
        <p:spPr>
          <a:xfrm>
            <a:off x="342900" y="1506444"/>
            <a:ext cx="6399292" cy="456336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Available in addition to the standard student finance package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Subject to an assessment</a:t>
            </a: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a:t>
            </a:r>
            <a:r>
              <a:rPr kumimoji="0" lang="en-US" sz="24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ot</a:t>
            </a: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repaid or affected by household income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Can receive up to £27,783 per year for costs e.g. photocopying, specialist equipment or to pay for a non-medical helper</a:t>
            </a:r>
          </a:p>
        </p:txBody>
      </p:sp>
      <p:pic>
        <p:nvPicPr>
          <p:cNvPr id="2" name="Picture 1">
            <a:extLst>
              <a:ext uri="{FF2B5EF4-FFF2-40B4-BE49-F238E27FC236}">
                <a16:creationId xmlns:a16="http://schemas.microsoft.com/office/drawing/2014/main" id="{C159456B-A826-FDB3-B380-AA2FE9BB558B}"/>
              </a:ext>
            </a:extLst>
          </p:cNvPr>
          <p:cNvPicPr>
            <a:picLocks noChangeAspect="1"/>
          </p:cNvPicPr>
          <p:nvPr/>
        </p:nvPicPr>
        <p:blipFill>
          <a:blip r:embed="rId2"/>
          <a:srcRect/>
          <a:stretch/>
        </p:blipFill>
        <p:spPr>
          <a:xfrm>
            <a:off x="7493000" y="2003777"/>
            <a:ext cx="3898900" cy="3898900"/>
          </a:xfrm>
          <a:prstGeom prst="rect">
            <a:avLst/>
          </a:prstGeom>
        </p:spPr>
      </p:pic>
      <p:sp>
        <p:nvSpPr>
          <p:cNvPr id="3" name="TextBox 2">
            <a:extLst>
              <a:ext uri="{FF2B5EF4-FFF2-40B4-BE49-F238E27FC236}">
                <a16:creationId xmlns:a16="http://schemas.microsoft.com/office/drawing/2014/main" id="{4AC489D2-B055-ED72-98A2-81C41BF59ED7}"/>
              </a:ext>
            </a:extLst>
          </p:cNvPr>
          <p:cNvSpPr txBox="1"/>
          <p:nvPr/>
        </p:nvSpPr>
        <p:spPr>
          <a:xfrm>
            <a:off x="7620000" y="2113662"/>
            <a:ext cx="3898900" cy="35394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Eligible disabilities could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long-term health condition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mental health condition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specific learning difficulty, such as dyslexia</a:t>
            </a:r>
          </a:p>
        </p:txBody>
      </p:sp>
      <p:pic>
        <p:nvPicPr>
          <p:cNvPr id="4" name="Picture 3">
            <a:extLst>
              <a:ext uri="{FF2B5EF4-FFF2-40B4-BE49-F238E27FC236}">
                <a16:creationId xmlns:a16="http://schemas.microsoft.com/office/drawing/2014/main" id="{77E98A9A-A8E6-9F3B-F85A-62E230F3B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83055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Recording 14 Dec 2020 at 15:42:24" descr="Audio Recording 14 Dec 2020 at 15:42:24">
            <a:hlinkClick r:id="" action="ppaction://media"/>
            <a:extLst>
              <a:ext uri="{FF2B5EF4-FFF2-40B4-BE49-F238E27FC236}">
                <a16:creationId xmlns:a16="http://schemas.microsoft.com/office/drawing/2014/main" id="{01529545-5A4A-644F-883C-465574D6A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11760200" y="6679096"/>
            <a:ext cx="81028" cy="81028"/>
          </a:xfrm>
          <a:prstGeom prst="rect">
            <a:avLst/>
          </a:prstGeom>
        </p:spPr>
      </p:pic>
      <p:sp>
        <p:nvSpPr>
          <p:cNvPr id="2" name="Title 1"/>
          <p:cNvSpPr>
            <a:spLocks noGrp="1"/>
          </p:cNvSpPr>
          <p:nvPr>
            <p:ph type="title"/>
          </p:nvPr>
        </p:nvSpPr>
        <p:spPr/>
        <p:txBody>
          <a:bodyPr/>
          <a:lstStyle/>
          <a:p>
            <a:r>
              <a:rPr lang="en-GB" sz="6600" dirty="0"/>
              <a:t>ADDITIONAL FUNDING</a:t>
            </a:r>
          </a:p>
        </p:txBody>
      </p:sp>
      <p:sp>
        <p:nvSpPr>
          <p:cNvPr id="3" name="Text Placeholder 2"/>
          <p:cNvSpPr>
            <a:spLocks noGrp="1"/>
          </p:cNvSpPr>
          <p:nvPr>
            <p:ph type="body" sz="quarter" idx="4294967295"/>
          </p:nvPr>
        </p:nvSpPr>
        <p:spPr>
          <a:xfrm>
            <a:off x="334327" y="1485946"/>
            <a:ext cx="11425873" cy="4868671"/>
          </a:xfrm>
        </p:spPr>
        <p:txBody>
          <a:bodyPr vert="horz" lIns="91440" tIns="45720" rIns="91440" bIns="45720" rtlCol="0" anchor="t">
            <a:noAutofit/>
          </a:bodyPr>
          <a:lstStyle/>
          <a:p>
            <a:pPr marL="354013" indent="-354013"/>
            <a:r>
              <a:rPr lang="en-GB" sz="3200" b="1" dirty="0">
                <a:solidFill>
                  <a:schemeClr val="accent1"/>
                </a:solidFill>
                <a:latin typeface="Aptos" panose="020B0004020202020204" pitchFamily="34" charset="0"/>
              </a:rPr>
              <a:t>Childcare Grant:​</a:t>
            </a:r>
          </a:p>
          <a:p>
            <a:pPr marL="811213" lvl="1" indent="-354013"/>
            <a:r>
              <a:rPr lang="en-GB" sz="2800" dirty="0">
                <a:latin typeface="Aptos" panose="020B0004020202020204" pitchFamily="34" charset="0"/>
              </a:rPr>
              <a:t>Based on 85% of actual registered/approved childcare costs, subject to a​ maximum of £193.62 per week for one child or £331.95 per week for two or more children​</a:t>
            </a:r>
          </a:p>
          <a:p>
            <a:pPr marL="354013" indent="-354013"/>
            <a:endParaRPr lang="en-GB" sz="1200" dirty="0">
              <a:solidFill>
                <a:schemeClr val="accent1"/>
              </a:solidFill>
              <a:latin typeface="Aptos" panose="020B0004020202020204" pitchFamily="34" charset="0"/>
            </a:endParaRPr>
          </a:p>
          <a:p>
            <a:pPr marL="354013" indent="-354013"/>
            <a:r>
              <a:rPr lang="en-GB" sz="3200" b="1" dirty="0">
                <a:solidFill>
                  <a:schemeClr val="accent1"/>
                </a:solidFill>
                <a:latin typeface="Aptos" panose="020B0004020202020204" pitchFamily="34" charset="0"/>
              </a:rPr>
              <a:t>Parents’ Learning Allowance:​</a:t>
            </a:r>
          </a:p>
          <a:p>
            <a:pPr marL="811213" lvl="1" indent="-354013"/>
            <a:r>
              <a:rPr lang="en-GB" sz="2800" dirty="0">
                <a:latin typeface="Aptos" panose="020B0004020202020204" pitchFamily="34" charset="0"/>
              </a:rPr>
              <a:t>Help with course-related costs for students with dependent children, the maximum amount is £1,963​</a:t>
            </a:r>
          </a:p>
          <a:p>
            <a:pPr marL="354013" indent="-354013"/>
            <a:endParaRPr lang="en-GB" sz="1200" dirty="0">
              <a:solidFill>
                <a:schemeClr val="accent1"/>
              </a:solidFill>
              <a:latin typeface="Aptos" panose="020B0004020202020204" pitchFamily="34" charset="0"/>
            </a:endParaRPr>
          </a:p>
          <a:p>
            <a:pPr marL="354013" indent="-354013"/>
            <a:r>
              <a:rPr lang="en-GB" sz="3200" b="1" dirty="0">
                <a:solidFill>
                  <a:schemeClr val="accent1"/>
                </a:solidFill>
                <a:latin typeface="Aptos" panose="020B0004020202020204" pitchFamily="34" charset="0"/>
              </a:rPr>
              <a:t>Adult Dependents’ Grant:​	</a:t>
            </a:r>
            <a:endParaRPr lang="en-GB" sz="3200" dirty="0">
              <a:solidFill>
                <a:schemeClr val="accent1"/>
              </a:solidFill>
              <a:latin typeface="Aptos" panose="020B0004020202020204" pitchFamily="34" charset="0"/>
            </a:endParaRPr>
          </a:p>
          <a:p>
            <a:pPr marL="811213" lvl="1" indent="-354013"/>
            <a:r>
              <a:rPr lang="en-GB" sz="2800" dirty="0">
                <a:latin typeface="Aptos" panose="020B0004020202020204" pitchFamily="34" charset="0"/>
              </a:rPr>
              <a:t>Normally for the student’s partner or other adult financially dependent on the student. The maximum grant available is: £3,438​</a:t>
            </a:r>
            <a:endParaRPr lang="en-GB" dirty="0">
              <a:latin typeface="Aptos" panose="020B0004020202020204" pitchFamily="34" charset="0"/>
            </a:endParaRPr>
          </a:p>
        </p:txBody>
      </p:sp>
      <p:sp>
        <p:nvSpPr>
          <p:cNvPr id="5" name="Rectangle 4">
            <a:extLst>
              <a:ext uri="{FF2B5EF4-FFF2-40B4-BE49-F238E27FC236}">
                <a16:creationId xmlns:a16="http://schemas.microsoft.com/office/drawing/2014/main" id="{5237A476-E324-68EC-A3CD-AAE7EBE0AE63}"/>
              </a:ext>
            </a:extLst>
          </p:cNvPr>
          <p:cNvSpPr/>
          <p:nvPr/>
        </p:nvSpPr>
        <p:spPr>
          <a:xfrm>
            <a:off x="1338848" y="1006290"/>
            <a:ext cx="3852337"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13133"/>
                </a:solidFill>
                <a:effectLst/>
                <a:uLnTx/>
                <a:uFillTx/>
                <a:latin typeface="Arial"/>
                <a:ea typeface="+mn-ea"/>
                <a:cs typeface="Arial"/>
              </a:rPr>
              <a:t>English</a:t>
            </a:r>
            <a:r>
              <a:rPr kumimoji="0" lang="en-GB" sz="1800" b="0" i="0" u="none" strike="noStrike" kern="1200" cap="none" spc="0" normalizeH="0" baseline="0" noProof="0" dirty="0">
                <a:ln>
                  <a:noFill/>
                </a:ln>
                <a:solidFill>
                  <a:srgbClr val="313133"/>
                </a:solidFill>
                <a:effectLst/>
                <a:uLnTx/>
                <a:uFillTx/>
                <a:latin typeface="Arial"/>
                <a:ea typeface="+mn-ea"/>
                <a:cs typeface="Arial"/>
              </a:rPr>
              <a:t> </a:t>
            </a:r>
            <a:r>
              <a:rPr kumimoji="0" lang="en-GB" sz="1800" b="1" i="0" u="none" strike="noStrike" kern="1200" cap="none" spc="0" normalizeH="0" baseline="0" noProof="0" dirty="0">
                <a:ln>
                  <a:noFill/>
                </a:ln>
                <a:solidFill>
                  <a:srgbClr val="313133"/>
                </a:solidFill>
                <a:effectLst/>
                <a:uLnTx/>
                <a:uFillTx/>
                <a:latin typeface="Arial"/>
                <a:ea typeface="+mn-ea"/>
                <a:cs typeface="Arial"/>
              </a:rPr>
              <a:t>student funding amounts</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21A5AAF6-844A-3405-561A-FE8C8E1B0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43397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9602-3F06-7A0C-110D-7B62CAD28AD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C89CB9A-3922-3DB6-331F-240ED5FEDB43}"/>
              </a:ext>
            </a:extLst>
          </p:cNvPr>
          <p:cNvSpPr>
            <a:spLocks noGrp="1"/>
          </p:cNvSpPr>
          <p:nvPr>
            <p:ph type="body" sz="quarter" idx="23"/>
          </p:nvPr>
        </p:nvSpPr>
        <p:spPr>
          <a:xfrm>
            <a:off x="571062" y="1498785"/>
            <a:ext cx="3500438" cy="2300288"/>
          </a:xfrm>
        </p:spPr>
        <p:txBody>
          <a:bodyPr anchor="ctr">
            <a:normAutofit/>
          </a:bodyPr>
          <a:lstStyle/>
          <a:p>
            <a:pPr marL="0" indent="0" algn="ctr">
              <a:buNone/>
            </a:pPr>
            <a:r>
              <a:rPr lang="en-GB" sz="3900" dirty="0">
                <a:latin typeface="Aptos" panose="020B0004020202020204" pitchFamily="34" charset="0"/>
              </a:rPr>
              <a:t>Every university offers them</a:t>
            </a:r>
          </a:p>
        </p:txBody>
      </p:sp>
      <p:sp>
        <p:nvSpPr>
          <p:cNvPr id="5" name="Text Placeholder 4">
            <a:extLst>
              <a:ext uri="{FF2B5EF4-FFF2-40B4-BE49-F238E27FC236}">
                <a16:creationId xmlns:a16="http://schemas.microsoft.com/office/drawing/2014/main" id="{C3619C81-70FF-9F4F-F570-E0D5DC770D0F}"/>
              </a:ext>
            </a:extLst>
          </p:cNvPr>
          <p:cNvSpPr>
            <a:spLocks noGrp="1"/>
          </p:cNvSpPr>
          <p:nvPr>
            <p:ph type="body" sz="quarter" idx="24"/>
          </p:nvPr>
        </p:nvSpPr>
        <p:spPr>
          <a:xfrm>
            <a:off x="4347811" y="4004658"/>
            <a:ext cx="3500438" cy="2300288"/>
          </a:xfrm>
        </p:spPr>
        <p:txBody>
          <a:bodyPr anchor="ctr">
            <a:normAutofit/>
          </a:bodyPr>
          <a:lstStyle/>
          <a:p>
            <a:pPr marL="0" indent="0" algn="ctr">
              <a:buNone/>
            </a:pPr>
            <a:r>
              <a:rPr lang="en-GB" sz="3600" dirty="0">
                <a:latin typeface="Aptos" panose="020B0004020202020204" pitchFamily="34" charset="0"/>
              </a:rPr>
              <a:t>Do your research</a:t>
            </a:r>
          </a:p>
        </p:txBody>
      </p:sp>
      <p:sp>
        <p:nvSpPr>
          <p:cNvPr id="6" name="Text Placeholder 5">
            <a:extLst>
              <a:ext uri="{FF2B5EF4-FFF2-40B4-BE49-F238E27FC236}">
                <a16:creationId xmlns:a16="http://schemas.microsoft.com/office/drawing/2014/main" id="{34C94602-A31E-3E93-A192-989386D1C7AC}"/>
              </a:ext>
            </a:extLst>
          </p:cNvPr>
          <p:cNvSpPr>
            <a:spLocks noGrp="1"/>
          </p:cNvSpPr>
          <p:nvPr>
            <p:ph type="body" sz="quarter" idx="25"/>
          </p:nvPr>
        </p:nvSpPr>
        <p:spPr>
          <a:xfrm>
            <a:off x="8124560" y="1498785"/>
            <a:ext cx="3500438" cy="2300288"/>
          </a:xfrm>
        </p:spPr>
        <p:txBody>
          <a:bodyPr anchor="ctr">
            <a:normAutofit/>
          </a:bodyPr>
          <a:lstStyle/>
          <a:p>
            <a:pPr marL="0" indent="0" algn="ctr">
              <a:buNone/>
            </a:pPr>
            <a:r>
              <a:rPr lang="en-GB" sz="3600" dirty="0">
                <a:latin typeface="Aptos" panose="020B0004020202020204" pitchFamily="34" charset="0"/>
              </a:rPr>
              <a:t>Apply separately to your student finance application</a:t>
            </a:r>
          </a:p>
        </p:txBody>
      </p:sp>
      <p:sp>
        <p:nvSpPr>
          <p:cNvPr id="9" name="Title 1">
            <a:extLst>
              <a:ext uri="{FF2B5EF4-FFF2-40B4-BE49-F238E27FC236}">
                <a16:creationId xmlns:a16="http://schemas.microsoft.com/office/drawing/2014/main" id="{C4363C6D-CA33-43B5-CDBF-4A21BF7D8DFB}"/>
              </a:ext>
            </a:extLst>
          </p:cNvPr>
          <p:cNvSpPr>
            <a:spLocks noGrp="1"/>
          </p:cNvSpPr>
          <p:nvPr>
            <p:ph type="title"/>
          </p:nvPr>
        </p:nvSpPr>
        <p:spPr>
          <a:xfrm>
            <a:off x="1545148" y="396598"/>
            <a:ext cx="9856787" cy="828676"/>
          </a:xfrm>
        </p:spPr>
        <p:txBody>
          <a:bodyPr/>
          <a:lstStyle/>
          <a:p>
            <a:r>
              <a:rPr lang="en-GB" sz="6600" dirty="0">
                <a:latin typeface="Knockout HTF50-Welterweight" charset="0"/>
              </a:rPr>
              <a:t>SCHOLARSHIPS &amp; BURSARIES </a:t>
            </a:r>
          </a:p>
        </p:txBody>
      </p:sp>
      <p:pic>
        <p:nvPicPr>
          <p:cNvPr id="12" name="Picture Placeholder 5">
            <a:extLst>
              <a:ext uri="{FF2B5EF4-FFF2-40B4-BE49-F238E27FC236}">
                <a16:creationId xmlns:a16="http://schemas.microsoft.com/office/drawing/2014/main" id="{A9D383E8-39FF-93F1-A092-C069E1CFE5B8}"/>
              </a:ext>
            </a:extLst>
          </p:cNvPr>
          <p:cNvPicPr>
            <a:picLocks noChangeAspect="1"/>
          </p:cNvPicPr>
          <p:nvPr/>
        </p:nvPicPr>
        <p:blipFill rotWithShape="1">
          <a:blip r:embed="rId3"/>
          <a:srcRect t="530" b="530"/>
          <a:stretch/>
        </p:blipFill>
        <p:spPr>
          <a:xfrm>
            <a:off x="8137573" y="4004659"/>
            <a:ext cx="3483365" cy="2300288"/>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a:solidFill>
            <a:schemeClr val="accent1"/>
          </a:solidFill>
          <a:ln>
            <a:noFill/>
          </a:ln>
        </p:spPr>
      </p:pic>
      <p:pic>
        <p:nvPicPr>
          <p:cNvPr id="15" name="Picture 2">
            <a:extLst>
              <a:ext uri="{FF2B5EF4-FFF2-40B4-BE49-F238E27FC236}">
                <a16:creationId xmlns:a16="http://schemas.microsoft.com/office/drawing/2014/main" id="{83412B20-7733-8FAF-C2DE-EEF4D9CCFC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76"/>
          <a:stretch/>
        </p:blipFill>
        <p:spPr bwMode="auto">
          <a:xfrm>
            <a:off x="558049" y="4004658"/>
            <a:ext cx="3500438" cy="2312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ndoor, wall, floor, bed&#10;&#10;Description automatically generated">
            <a:extLst>
              <a:ext uri="{FF2B5EF4-FFF2-40B4-BE49-F238E27FC236}">
                <a16:creationId xmlns:a16="http://schemas.microsoft.com/office/drawing/2014/main" id="{49638BD6-FBFD-E51C-5F08-31505998D585}"/>
              </a:ext>
            </a:extLst>
          </p:cNvPr>
          <p:cNvPicPr>
            <a:picLocks noChangeAspect="1"/>
          </p:cNvPicPr>
          <p:nvPr/>
        </p:nvPicPr>
        <p:blipFill>
          <a:blip r:embed="rId5"/>
          <a:srcRect l="10872" t="-114" r="3548" b="114"/>
          <a:stretch/>
        </p:blipFill>
        <p:spPr>
          <a:xfrm flipH="1">
            <a:off x="4347810" y="1498785"/>
            <a:ext cx="3500439" cy="2300013"/>
          </a:xfrm>
          <a:prstGeom prst="rect">
            <a:avLst/>
          </a:prstGeom>
        </p:spPr>
      </p:pic>
      <p:pic>
        <p:nvPicPr>
          <p:cNvPr id="2" name="Picture 1">
            <a:extLst>
              <a:ext uri="{FF2B5EF4-FFF2-40B4-BE49-F238E27FC236}">
                <a16:creationId xmlns:a16="http://schemas.microsoft.com/office/drawing/2014/main" id="{426720AB-EE66-DCBA-C60E-CBE6922C2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335473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Recording 14 Dec 2020 at 15:42:24" descr="Audio Recording 14 Dec 2020 at 15:42:24">
            <a:hlinkClick r:id="" action="ppaction://media"/>
            <a:extLst>
              <a:ext uri="{FF2B5EF4-FFF2-40B4-BE49-F238E27FC236}">
                <a16:creationId xmlns:a16="http://schemas.microsoft.com/office/drawing/2014/main" id="{01529545-5A4A-644F-883C-465574D6A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11760200" y="6679096"/>
            <a:ext cx="81028" cy="81028"/>
          </a:xfrm>
          <a:prstGeom prst="rect">
            <a:avLst/>
          </a:prstGeom>
        </p:spPr>
      </p:pic>
      <p:sp>
        <p:nvSpPr>
          <p:cNvPr id="3" name="Text Placeholder 2"/>
          <p:cNvSpPr>
            <a:spLocks noGrp="1"/>
          </p:cNvSpPr>
          <p:nvPr>
            <p:ph type="body" sz="quarter" idx="4294967295"/>
          </p:nvPr>
        </p:nvSpPr>
        <p:spPr>
          <a:xfrm>
            <a:off x="794543" y="1512093"/>
            <a:ext cx="10602913" cy="4964907"/>
          </a:xfrm>
        </p:spPr>
        <p:txBody>
          <a:bodyPr vert="horz" lIns="91440" tIns="45720" rIns="91440" bIns="45720" rtlCol="0" anchor="t">
            <a:noAutofit/>
          </a:bodyPr>
          <a:lstStyle/>
          <a:p>
            <a:pPr marL="0" indent="0">
              <a:buNone/>
            </a:pPr>
            <a:r>
              <a:rPr lang="en-GB" dirty="0">
                <a:solidFill>
                  <a:schemeClr val="dk1"/>
                </a:solidFill>
                <a:latin typeface="Aptos" panose="020B0004020202020204" pitchFamily="34" charset="0"/>
              </a:rPr>
              <a:t>Check out the host of scholarships and bursaries on offer to see if any apply to you including:</a:t>
            </a:r>
          </a:p>
          <a:p>
            <a:pPr marL="0" indent="0">
              <a:buNone/>
            </a:pPr>
            <a:endParaRPr lang="en-GB" sz="1400" b="1" dirty="0">
              <a:solidFill>
                <a:srgbClr val="C00000"/>
              </a:solidFill>
              <a:latin typeface="Aptos" panose="020B0004020202020204" pitchFamily="34" charset="0"/>
            </a:endParaRPr>
          </a:p>
          <a:p>
            <a:pPr marL="546100" indent="-546100"/>
            <a:r>
              <a:rPr lang="en-GB" b="1" dirty="0">
                <a:latin typeface="Aptos" panose="020B0004020202020204" pitchFamily="34" charset="0"/>
              </a:rPr>
              <a:t>Welsh Medium Scholarships</a:t>
            </a:r>
          </a:p>
          <a:p>
            <a:pPr marL="546100" indent="-546100"/>
            <a:r>
              <a:rPr lang="en-GB" b="1" dirty="0">
                <a:latin typeface="Aptos" panose="020B0004020202020204" pitchFamily="34" charset="0"/>
              </a:rPr>
              <a:t>Sports Scholarships</a:t>
            </a:r>
          </a:p>
          <a:p>
            <a:pPr marL="546100" indent="-546100"/>
            <a:r>
              <a:rPr lang="en-GB" b="1" dirty="0">
                <a:solidFill>
                  <a:srgbClr val="000000"/>
                </a:solidFill>
                <a:latin typeface="Aptos" panose="020B0004020202020204" pitchFamily="34" charset="0"/>
              </a:rPr>
              <a:t>Ethnicity Equality Bursary</a:t>
            </a:r>
          </a:p>
          <a:p>
            <a:pPr marL="546100" indent="-546100"/>
            <a:r>
              <a:rPr lang="en-GB" b="1" dirty="0">
                <a:solidFill>
                  <a:srgbClr val="000000"/>
                </a:solidFill>
                <a:latin typeface="Aptos" panose="020B0004020202020204" pitchFamily="34" charset="0"/>
              </a:rPr>
              <a:t>Sanctuary Schemes</a:t>
            </a:r>
          </a:p>
          <a:p>
            <a:pPr marL="0" indent="0">
              <a:buNone/>
            </a:pPr>
            <a:endParaRPr lang="en-GB" b="1" dirty="0">
              <a:solidFill>
                <a:srgbClr val="C00000"/>
              </a:solidFill>
              <a:latin typeface="Aptos" panose="020B0004020202020204" pitchFamily="34" charset="0"/>
            </a:endParaRPr>
          </a:p>
          <a:p>
            <a:pPr marL="0" indent="0">
              <a:buNone/>
            </a:pPr>
            <a:endParaRPr lang="en-GB" b="1" dirty="0">
              <a:solidFill>
                <a:srgbClr val="C00000"/>
              </a:solidFill>
              <a:latin typeface="Aptos" panose="020B0004020202020204" pitchFamily="34" charset="0"/>
            </a:endParaRPr>
          </a:p>
          <a:p>
            <a:pPr marL="0" indent="0">
              <a:buNone/>
            </a:pPr>
            <a:r>
              <a:rPr lang="en-GB" b="1" u="sng" dirty="0">
                <a:solidFill>
                  <a:schemeClr val="accent1"/>
                </a:solidFill>
                <a:latin typeface="Aptos" panose="020B0004020202020204" pitchFamily="34" charset="0"/>
                <a:cs typeface="Arial"/>
              </a:rPr>
              <a:t>www.southwales.ac.uk/study/fees-and-funding/undergraduate</a:t>
            </a:r>
            <a:endParaRPr lang="en-GB" b="1" u="sng" dirty="0">
              <a:solidFill>
                <a:schemeClr val="accent1"/>
              </a:solidFill>
              <a:latin typeface="Aptos" panose="020B0004020202020204" pitchFamily="34" charset="0"/>
              <a:cs typeface="Arial" pitchFamily="34" charset="0"/>
            </a:endParaRPr>
          </a:p>
          <a:p>
            <a:pPr marL="0" indent="0">
              <a:buNone/>
            </a:pPr>
            <a:endParaRPr lang="en-GB" sz="2400" b="1" dirty="0">
              <a:solidFill>
                <a:srgbClr val="C00000"/>
              </a:solidFill>
            </a:endParaRPr>
          </a:p>
        </p:txBody>
      </p:sp>
      <p:sp>
        <p:nvSpPr>
          <p:cNvPr id="7" name="Title 1">
            <a:extLst>
              <a:ext uri="{FF2B5EF4-FFF2-40B4-BE49-F238E27FC236}">
                <a16:creationId xmlns:a16="http://schemas.microsoft.com/office/drawing/2014/main" id="{B2610EFF-AD78-06D1-3F1E-5BE7945B3B0B}"/>
              </a:ext>
            </a:extLst>
          </p:cNvPr>
          <p:cNvSpPr txBox="1">
            <a:spLocks/>
          </p:cNvSpPr>
          <p:nvPr/>
        </p:nvSpPr>
        <p:spPr>
          <a:xfrm>
            <a:off x="1545148" y="396598"/>
            <a:ext cx="9856787" cy="828676"/>
          </a:xfrm>
          <a:prstGeom prst="rect">
            <a:avLst/>
          </a:prstGeom>
          <a:noFill/>
        </p:spPr>
        <p:txBody>
          <a:bodyPr vert="horz" lIns="0" tIns="144000" rIns="91440" bIns="45720" rtlCol="0" anchor="t" anchorCtr="0">
            <a:noAutofit/>
          </a:bodyPr>
          <a:lstStyle>
            <a:lvl1pPr algn="l" defTabSz="914400" rtl="0" eaLnBrk="1" latinLnBrk="0" hangingPunct="1">
              <a:lnSpc>
                <a:spcPct val="65000"/>
              </a:lnSpc>
              <a:spcBef>
                <a:spcPct val="0"/>
              </a:spcBef>
              <a:buNone/>
              <a:defRPr sz="8000" b="0" i="0" kern="1200">
                <a:solidFill>
                  <a:schemeClr val="accent1"/>
                </a:solidFill>
                <a:latin typeface="Knockout-HTF50-Welterweight" pitchFamily="50" charset="0"/>
                <a:ea typeface="+mj-ea"/>
                <a:cs typeface="+mj-cs"/>
              </a:defRPr>
            </a:lvl1pPr>
          </a:lstStyle>
          <a:p>
            <a:r>
              <a:rPr lang="en-GB" sz="6600" dirty="0">
                <a:latin typeface="Knockout HTF50-Welterweight" charset="0"/>
              </a:rPr>
              <a:t>SCHOLARSHIPS &amp; BURSARIES </a:t>
            </a:r>
          </a:p>
        </p:txBody>
      </p:sp>
      <p:pic>
        <p:nvPicPr>
          <p:cNvPr id="8" name="Picture Placeholder 10" descr="A pen and notebook on a table&#10;&#10;Description automatically generated">
            <a:extLst>
              <a:ext uri="{FF2B5EF4-FFF2-40B4-BE49-F238E27FC236}">
                <a16:creationId xmlns:a16="http://schemas.microsoft.com/office/drawing/2014/main" id="{01D3F287-BF92-7111-74C4-82515321F1BA}"/>
              </a:ext>
            </a:extLst>
          </p:cNvPr>
          <p:cNvPicPr>
            <a:picLocks noChangeAspect="1"/>
          </p:cNvPicPr>
          <p:nvPr/>
        </p:nvPicPr>
        <p:blipFill>
          <a:blip r:embed="rId6"/>
          <a:srcRect l="4658" t="511" b="511"/>
          <a:stretch/>
        </p:blipFill>
        <p:spPr>
          <a:xfrm>
            <a:off x="6763657" y="2321493"/>
            <a:ext cx="4140313" cy="3024414"/>
          </a:xfrm>
          <a:custGeom>
            <a:avLst/>
            <a:gdLst>
              <a:gd name="connsiteX0" fmla="*/ 0 w 6659563"/>
              <a:gd name="connsiteY0" fmla="*/ 0 h 4392614"/>
              <a:gd name="connsiteX1" fmla="*/ 4459534 w 6659563"/>
              <a:gd name="connsiteY1" fmla="*/ 0 h 4392614"/>
              <a:gd name="connsiteX2" fmla="*/ 4517231 w 6659563"/>
              <a:gd name="connsiteY2" fmla="*/ 0 h 4392614"/>
              <a:gd name="connsiteX3" fmla="*/ 4517231 w 6659563"/>
              <a:gd name="connsiteY3" fmla="*/ 1 h 4392614"/>
              <a:gd name="connsiteX4" fmla="*/ 6659563 w 6659563"/>
              <a:gd name="connsiteY4" fmla="*/ 1 h 4392614"/>
              <a:gd name="connsiteX5" fmla="*/ 6659563 w 6659563"/>
              <a:gd name="connsiteY5" fmla="*/ 2196307 h 4392614"/>
              <a:gd name="connsiteX6" fmla="*/ 6659563 w 6659563"/>
              <a:gd name="connsiteY6" fmla="*/ 2254251 h 4392614"/>
              <a:gd name="connsiteX7" fmla="*/ 6656815 w 6659563"/>
              <a:gd name="connsiteY7" fmla="*/ 2254251 h 4392614"/>
              <a:gd name="connsiteX8" fmla="*/ 6649570 w 6659563"/>
              <a:gd name="connsiteY8" fmla="*/ 2407011 h 4392614"/>
              <a:gd name="connsiteX9" fmla="*/ 4684474 w 6659563"/>
              <a:gd name="connsiteY9" fmla="*/ 4381275 h 4392614"/>
              <a:gd name="connsiteX10" fmla="*/ 4517231 w 6659563"/>
              <a:gd name="connsiteY10" fmla="*/ 4389706 h 4392614"/>
              <a:gd name="connsiteX11" fmla="*/ 4517231 w 6659563"/>
              <a:gd name="connsiteY11" fmla="*/ 4392613 h 4392614"/>
              <a:gd name="connsiteX12" fmla="*/ 4459553 w 6659563"/>
              <a:gd name="connsiteY12" fmla="*/ 4392613 h 4392614"/>
              <a:gd name="connsiteX13" fmla="*/ 4459534 w 6659563"/>
              <a:gd name="connsiteY13" fmla="*/ 4392614 h 4392614"/>
              <a:gd name="connsiteX14" fmla="*/ 4459515 w 6659563"/>
              <a:gd name="connsiteY14" fmla="*/ 4392613 h 4392614"/>
              <a:gd name="connsiteX15" fmla="*/ 0 w 6659563"/>
              <a:gd name="connsiteY15" fmla="*/ 4392613 h 4392614"/>
              <a:gd name="connsiteX16" fmla="*/ 0 w 6659563"/>
              <a:gd name="connsiteY16" fmla="*/ 2254251 h 4392614"/>
              <a:gd name="connsiteX17" fmla="*/ 0 w 6659563"/>
              <a:gd name="connsiteY17" fmla="*/ 1 h 43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9563" h="4392614">
                <a:moveTo>
                  <a:pt x="0" y="0"/>
                </a:moveTo>
                <a:lnTo>
                  <a:pt x="4459534" y="0"/>
                </a:lnTo>
                <a:lnTo>
                  <a:pt x="4517231" y="0"/>
                </a:lnTo>
                <a:lnTo>
                  <a:pt x="4517231" y="1"/>
                </a:lnTo>
                <a:lnTo>
                  <a:pt x="6659563" y="1"/>
                </a:lnTo>
                <a:lnTo>
                  <a:pt x="6659563" y="2196307"/>
                </a:lnTo>
                <a:lnTo>
                  <a:pt x="6659563" y="2254251"/>
                </a:lnTo>
                <a:lnTo>
                  <a:pt x="6656815" y="2254251"/>
                </a:lnTo>
                <a:lnTo>
                  <a:pt x="6649570" y="2407011"/>
                </a:lnTo>
                <a:cubicBezTo>
                  <a:pt x="6550397" y="3447184"/>
                  <a:pt x="5724516" y="4275832"/>
                  <a:pt x="4684474" y="4381275"/>
                </a:cubicBezTo>
                <a:lnTo>
                  <a:pt x="4517231" y="4389706"/>
                </a:lnTo>
                <a:lnTo>
                  <a:pt x="4517231" y="4392613"/>
                </a:lnTo>
                <a:lnTo>
                  <a:pt x="4459553" y="4392613"/>
                </a:lnTo>
                <a:lnTo>
                  <a:pt x="4459534" y="4392614"/>
                </a:lnTo>
                <a:lnTo>
                  <a:pt x="4459515" y="4392613"/>
                </a:lnTo>
                <a:lnTo>
                  <a:pt x="0" y="4392613"/>
                </a:lnTo>
                <a:lnTo>
                  <a:pt x="0" y="2254251"/>
                </a:lnTo>
                <a:lnTo>
                  <a:pt x="0" y="1"/>
                </a:lnTo>
                <a:close/>
              </a:path>
            </a:pathLst>
          </a:custGeom>
        </p:spPr>
      </p:pic>
      <p:pic>
        <p:nvPicPr>
          <p:cNvPr id="2" name="Picture 1">
            <a:extLst>
              <a:ext uri="{FF2B5EF4-FFF2-40B4-BE49-F238E27FC236}">
                <a16:creationId xmlns:a16="http://schemas.microsoft.com/office/drawing/2014/main" id="{DA5BBBCE-7B18-411A-2F43-C63DB06F0D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64516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80999" y="1432224"/>
            <a:ext cx="6428015" cy="5244802"/>
          </a:xfrm>
        </p:spPr>
        <p:txBody>
          <a:bodyPr>
            <a:normAutofit fontScale="92500" lnSpcReduction="10000"/>
          </a:bodyPr>
          <a:lstStyle/>
          <a:p>
            <a:r>
              <a:rPr lang="en-GB" sz="2800" dirty="0">
                <a:solidFill>
                  <a:schemeClr val="tx1"/>
                </a:solidFill>
                <a:latin typeface="Aptos" panose="020B0004020202020204" pitchFamily="34" charset="0"/>
              </a:rPr>
              <a:t>English applicants apply via Student Finance England: </a:t>
            </a:r>
            <a:r>
              <a:rPr lang="en-GB" sz="2800" b="1" dirty="0">
                <a:solidFill>
                  <a:schemeClr val="accent1"/>
                </a:solidFill>
                <a:latin typeface="Aptos" panose="020B0004020202020204" pitchFamily="34" charset="0"/>
                <a:hlinkClick r:id="rId3">
                  <a:extLst>
                    <a:ext uri="{A12FA001-AC4F-418D-AE19-62706E023703}">
                      <ahyp:hlinkClr xmlns:ahyp="http://schemas.microsoft.com/office/drawing/2018/hyperlinkcolor" val="tx"/>
                    </a:ext>
                  </a:extLst>
                </a:hlinkClick>
              </a:rPr>
              <a:t>www.gov.uk/studentfinance</a:t>
            </a:r>
            <a:r>
              <a:rPr lang="en-GB" sz="2800" b="1" dirty="0">
                <a:solidFill>
                  <a:schemeClr val="accent1"/>
                </a:solidFill>
                <a:latin typeface="Aptos" panose="020B0004020202020204" pitchFamily="34" charset="0"/>
              </a:rPr>
              <a:t> </a:t>
            </a:r>
          </a:p>
          <a:p>
            <a:endParaRPr lang="en-GB" sz="800" dirty="0">
              <a:solidFill>
                <a:schemeClr val="tx1"/>
              </a:solidFill>
              <a:latin typeface="Aptos" panose="020B0004020202020204" pitchFamily="34" charset="0"/>
            </a:endParaRPr>
          </a:p>
          <a:p>
            <a:r>
              <a:rPr lang="en-GB" sz="2800" dirty="0">
                <a:solidFill>
                  <a:schemeClr val="tx1"/>
                </a:solidFill>
                <a:latin typeface="Aptos" panose="020B0004020202020204" pitchFamily="34" charset="0"/>
              </a:rPr>
              <a:t>Applications </a:t>
            </a:r>
            <a:r>
              <a:rPr lang="en-GB" sz="2800" b="1" dirty="0">
                <a:solidFill>
                  <a:schemeClr val="tx1"/>
                </a:solidFill>
                <a:latin typeface="Aptos" panose="020B0004020202020204" pitchFamily="34" charset="0"/>
              </a:rPr>
              <a:t>open </a:t>
            </a:r>
            <a:r>
              <a:rPr lang="en-GB" sz="2800" b="1">
                <a:solidFill>
                  <a:schemeClr val="tx1"/>
                </a:solidFill>
                <a:latin typeface="Aptos" panose="020B0004020202020204" pitchFamily="34" charset="0"/>
              </a:rPr>
              <a:t>each year in </a:t>
            </a:r>
            <a:r>
              <a:rPr lang="en-GB" sz="2800" b="1" dirty="0">
                <a:solidFill>
                  <a:schemeClr val="tx1"/>
                </a:solidFill>
                <a:latin typeface="Aptos" panose="020B0004020202020204" pitchFamily="34" charset="0"/>
              </a:rPr>
              <a:t>the spring </a:t>
            </a:r>
            <a:r>
              <a:rPr lang="en-GB" sz="2800" dirty="0">
                <a:solidFill>
                  <a:schemeClr val="tx1"/>
                </a:solidFill>
                <a:latin typeface="Aptos" panose="020B0004020202020204" pitchFamily="34" charset="0"/>
              </a:rPr>
              <a:t>before you start your course</a:t>
            </a:r>
          </a:p>
          <a:p>
            <a:endParaRPr lang="en-GB" sz="800" b="1" dirty="0">
              <a:solidFill>
                <a:schemeClr val="tx1"/>
              </a:solidFill>
              <a:latin typeface="Aptos" panose="020B0004020202020204" pitchFamily="34" charset="0"/>
            </a:endParaRPr>
          </a:p>
          <a:p>
            <a:r>
              <a:rPr lang="en-GB" sz="2800" dirty="0">
                <a:solidFill>
                  <a:schemeClr val="tx1"/>
                </a:solidFill>
                <a:latin typeface="Aptos" panose="020B0004020202020204" pitchFamily="34" charset="0"/>
              </a:rPr>
              <a:t>Money is </a:t>
            </a:r>
            <a:r>
              <a:rPr lang="en-GB" sz="2800" b="1" dirty="0">
                <a:solidFill>
                  <a:schemeClr val="tx1"/>
                </a:solidFill>
                <a:latin typeface="Aptos" panose="020B0004020202020204" pitchFamily="34" charset="0"/>
              </a:rPr>
              <a:t>released once you enrol </a:t>
            </a:r>
            <a:r>
              <a:rPr lang="en-GB" sz="2800" dirty="0">
                <a:solidFill>
                  <a:schemeClr val="tx1"/>
                </a:solidFill>
                <a:latin typeface="Aptos" panose="020B0004020202020204" pitchFamily="34" charset="0"/>
              </a:rPr>
              <a:t>at your chosen university</a:t>
            </a:r>
          </a:p>
          <a:p>
            <a:endParaRPr lang="en-GB" sz="800" dirty="0">
              <a:solidFill>
                <a:schemeClr val="tx1"/>
              </a:solidFill>
              <a:latin typeface="Aptos" panose="020B0004020202020204" pitchFamily="34" charset="0"/>
            </a:endParaRPr>
          </a:p>
          <a:p>
            <a:r>
              <a:rPr lang="en-GB" sz="2800" dirty="0">
                <a:solidFill>
                  <a:schemeClr val="tx1"/>
                </a:solidFill>
                <a:latin typeface="Aptos" panose="020B0004020202020204" pitchFamily="34" charset="0"/>
              </a:rPr>
              <a:t>Current application timescales are available online: </a:t>
            </a:r>
          </a:p>
          <a:p>
            <a:r>
              <a:rPr lang="en-GB" sz="2800" b="1" dirty="0">
                <a:solidFill>
                  <a:schemeClr val="accent1"/>
                </a:solidFill>
                <a:latin typeface="Aptos" panose="020B0004020202020204" pitchFamily="34" charset="0"/>
                <a:hlinkClick r:id="rId4">
                  <a:extLst>
                    <a:ext uri="{A12FA001-AC4F-418D-AE19-62706E023703}">
                      <ahyp:hlinkClr xmlns:ahyp="http://schemas.microsoft.com/office/drawing/2018/hyperlinkcolor" val="tx"/>
                    </a:ext>
                  </a:extLst>
                </a:hlinkClick>
              </a:rPr>
              <a:t>www.gov.uk/guidance/sfe-current-appication-timescales</a:t>
            </a:r>
            <a:r>
              <a:rPr lang="en-GB" sz="2800" b="1" dirty="0">
                <a:solidFill>
                  <a:schemeClr val="accent1"/>
                </a:solidFill>
                <a:latin typeface="Aptos" panose="020B0004020202020204" pitchFamily="34" charset="0"/>
              </a:rPr>
              <a:t> </a:t>
            </a:r>
          </a:p>
        </p:txBody>
      </p:sp>
      <p:sp>
        <p:nvSpPr>
          <p:cNvPr id="7" name="Title 6"/>
          <p:cNvSpPr>
            <a:spLocks noGrp="1"/>
          </p:cNvSpPr>
          <p:nvPr>
            <p:ph type="title"/>
          </p:nvPr>
        </p:nvSpPr>
        <p:spPr/>
        <p:txBody>
          <a:bodyPr/>
          <a:lstStyle/>
          <a:p>
            <a:r>
              <a:rPr lang="en-GB" sz="7200" dirty="0"/>
              <a:t>HOW TO APPLY</a:t>
            </a:r>
          </a:p>
        </p:txBody>
      </p:sp>
      <p:pic>
        <p:nvPicPr>
          <p:cNvPr id="6" name="Picture 5">
            <a:extLst>
              <a:ext uri="{FF2B5EF4-FFF2-40B4-BE49-F238E27FC236}">
                <a16:creationId xmlns:a16="http://schemas.microsoft.com/office/drawing/2014/main" id="{832DD057-E3C1-25FC-242C-A229DC5B6623}"/>
              </a:ext>
            </a:extLst>
          </p:cNvPr>
          <p:cNvPicPr>
            <a:picLocks noChangeAspect="1"/>
          </p:cNvPicPr>
          <p:nvPr/>
        </p:nvPicPr>
        <p:blipFill rotWithShape="1">
          <a:blip r:embed="rId5">
            <a:extLst>
              <a:ext uri="{28A0092B-C50C-407E-A947-70E740481C1C}">
                <a14:useLocalDpi xmlns:a14="http://schemas.microsoft.com/office/drawing/2010/main" val="0"/>
              </a:ext>
            </a:extLst>
          </a:blip>
          <a:srcRect l="40336" t="220" r="12348" b="682"/>
          <a:stretch/>
        </p:blipFill>
        <p:spPr>
          <a:xfrm>
            <a:off x="7079226" y="-32050"/>
            <a:ext cx="5112774" cy="6890049"/>
          </a:xfrm>
          <a:prstGeom prst="rect">
            <a:avLst/>
          </a:prstGeom>
        </p:spPr>
      </p:pic>
      <p:sp>
        <p:nvSpPr>
          <p:cNvPr id="9" name="Rectangle 8">
            <a:extLst>
              <a:ext uri="{FF2B5EF4-FFF2-40B4-BE49-F238E27FC236}">
                <a16:creationId xmlns:a16="http://schemas.microsoft.com/office/drawing/2014/main" id="{F55180CF-4E97-AD6A-8E3D-4146A0454E8E}"/>
              </a:ext>
            </a:extLst>
          </p:cNvPr>
          <p:cNvSpPr/>
          <p:nvPr/>
        </p:nvSpPr>
        <p:spPr>
          <a:xfrm>
            <a:off x="7079226" y="-32050"/>
            <a:ext cx="5112775" cy="689005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E600A3-0F3E-8FF6-8711-637DE7B6D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330853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a:xfrm>
            <a:off x="208175" y="1414868"/>
            <a:ext cx="3957320" cy="5101987"/>
          </a:xfrm>
        </p:spPr>
        <p:txBody>
          <a:bodyPr>
            <a:normAutofit fontScale="92500" lnSpcReduction="10000"/>
          </a:bodyPr>
          <a:lstStyle/>
          <a:p>
            <a:r>
              <a:rPr lang="en-GB" sz="3000" b="1" dirty="0">
                <a:solidFill>
                  <a:schemeClr val="tx1"/>
                </a:solidFill>
                <a:latin typeface="Aptos" panose="020B0004020202020204" pitchFamily="34" charset="0"/>
              </a:rPr>
              <a:t>For Information, Advice and Guidance</a:t>
            </a:r>
          </a:p>
          <a:p>
            <a:endParaRPr lang="en-GB" sz="1100" b="1" dirty="0">
              <a:solidFill>
                <a:schemeClr val="tx1"/>
              </a:solidFill>
              <a:latin typeface="Aptos" panose="020B0004020202020204" pitchFamily="34" charset="0"/>
            </a:endParaRPr>
          </a:p>
          <a:p>
            <a:r>
              <a:rPr lang="en-GB" sz="3000" dirty="0">
                <a:solidFill>
                  <a:schemeClr val="tx1"/>
                </a:solidFill>
                <a:latin typeface="Aptos" panose="020B0004020202020204" pitchFamily="34" charset="0"/>
              </a:rPr>
              <a:t>Tel:  </a:t>
            </a:r>
          </a:p>
          <a:p>
            <a:r>
              <a:rPr lang="en-GB" sz="2600" dirty="0">
                <a:solidFill>
                  <a:schemeClr val="tx1"/>
                </a:solidFill>
                <a:latin typeface="Aptos" panose="020B0004020202020204" pitchFamily="34" charset="0"/>
              </a:rPr>
              <a:t>01443 483778 </a:t>
            </a:r>
          </a:p>
          <a:p>
            <a:r>
              <a:rPr lang="en-GB" sz="2600" dirty="0">
                <a:solidFill>
                  <a:schemeClr val="tx1"/>
                </a:solidFill>
                <a:latin typeface="Aptos" panose="020B0004020202020204" pitchFamily="34" charset="0"/>
              </a:rPr>
              <a:t>Mon – Fri (9.00 – 12.00) </a:t>
            </a:r>
          </a:p>
          <a:p>
            <a:endParaRPr lang="en-GB" sz="1100" dirty="0">
              <a:solidFill>
                <a:schemeClr val="tx1"/>
              </a:solidFill>
              <a:latin typeface="Aptos" panose="020B0004020202020204" pitchFamily="34" charset="0"/>
            </a:endParaRPr>
          </a:p>
          <a:p>
            <a:r>
              <a:rPr lang="en-GB" sz="3000" dirty="0">
                <a:solidFill>
                  <a:schemeClr val="tx1"/>
                </a:solidFill>
                <a:latin typeface="Aptos" panose="020B0004020202020204" pitchFamily="34" charset="0"/>
              </a:rPr>
              <a:t>Email:  </a:t>
            </a:r>
            <a:r>
              <a:rPr lang="en-GB" sz="2600" dirty="0">
                <a:solidFill>
                  <a:schemeClr val="tx1"/>
                </a:solidFill>
                <a:latin typeface="Aptos" panose="020B0004020202020204" pitchFamily="34" charset="0"/>
                <a:hlinkClick r:id="rId3">
                  <a:extLst>
                    <a:ext uri="{A12FA001-AC4F-418D-AE19-62706E023703}">
                      <ahyp:hlinkClr xmlns:ahyp="http://schemas.microsoft.com/office/drawing/2018/hyperlinkcolor" val="tx"/>
                    </a:ext>
                  </a:extLst>
                </a:hlinkClick>
              </a:rPr>
              <a:t>money@southwales.ac.uk</a:t>
            </a:r>
            <a:endParaRPr lang="en-GB" sz="2600" dirty="0">
              <a:solidFill>
                <a:schemeClr val="tx1"/>
              </a:solidFill>
              <a:latin typeface="Aptos" panose="020B0004020202020204" pitchFamily="34" charset="0"/>
            </a:endParaRPr>
          </a:p>
          <a:p>
            <a:endParaRPr lang="en-GB" sz="1100" dirty="0">
              <a:solidFill>
                <a:schemeClr val="tx1"/>
              </a:solidFill>
              <a:latin typeface="Aptos" panose="020B0004020202020204" pitchFamily="34" charset="0"/>
            </a:endParaRPr>
          </a:p>
          <a:p>
            <a:r>
              <a:rPr lang="en-GB" sz="3000" dirty="0">
                <a:solidFill>
                  <a:schemeClr val="tx1"/>
                </a:solidFill>
                <a:latin typeface="Aptos" panose="020B0004020202020204" pitchFamily="34" charset="0"/>
              </a:rPr>
              <a:t>Web: </a:t>
            </a:r>
            <a:r>
              <a:rPr lang="en-GB" sz="2600" dirty="0">
                <a:solidFill>
                  <a:schemeClr val="tx1"/>
                </a:solidFill>
                <a:latin typeface="Aptos" panose="020B0004020202020204" pitchFamily="34" charset="0"/>
                <a:hlinkClick r:id="rId4">
                  <a:extLst>
                    <a:ext uri="{A12FA001-AC4F-418D-AE19-62706E023703}">
                      <ahyp:hlinkClr xmlns:ahyp="http://schemas.microsoft.com/office/drawing/2018/hyperlinkcolor" val="tx"/>
                    </a:ext>
                  </a:extLst>
                </a:hlinkClick>
              </a:rPr>
              <a:t>www.southwales.ac.uk/study/fees-and-funding</a:t>
            </a:r>
            <a:r>
              <a:rPr lang="en-GB" sz="2600" dirty="0">
                <a:solidFill>
                  <a:schemeClr val="tx1"/>
                </a:solidFill>
                <a:latin typeface="Aptos" panose="020B0004020202020204" pitchFamily="34" charset="0"/>
              </a:rPr>
              <a:t> </a:t>
            </a:r>
            <a:endParaRPr lang="en-GB" sz="3000" dirty="0">
              <a:solidFill>
                <a:schemeClr val="tx1"/>
              </a:solidFill>
              <a:latin typeface="Aptos" panose="020B0004020202020204" pitchFamily="34" charset="0"/>
            </a:endParaRPr>
          </a:p>
          <a:p>
            <a:endParaRPr lang="en-GB" sz="1800" dirty="0">
              <a:latin typeface="Myriad Pro" panose="020B0503030403020204" charset="0"/>
            </a:endParaRPr>
          </a:p>
        </p:txBody>
      </p:sp>
      <p:sp>
        <p:nvSpPr>
          <p:cNvPr id="3" name="Picture Placeholder 2">
            <a:extLst>
              <a:ext uri="{FF2B5EF4-FFF2-40B4-BE49-F238E27FC236}">
                <a16:creationId xmlns:a16="http://schemas.microsoft.com/office/drawing/2014/main" id="{78C79DE6-5F2F-257F-6CBE-8F0C2FCC3572}"/>
              </a:ext>
            </a:extLst>
          </p:cNvPr>
          <p:cNvSpPr>
            <a:spLocks noGrp="1"/>
          </p:cNvSpPr>
          <p:nvPr>
            <p:ph type="pic" sz="quarter" idx="16"/>
          </p:nvPr>
        </p:nvSpPr>
        <p:spPr/>
        <p:txBody>
          <a:bodyPr/>
          <a:lstStyle/>
          <a:p>
            <a:endParaRPr lang="en-GB"/>
          </a:p>
        </p:txBody>
      </p:sp>
      <p:sp>
        <p:nvSpPr>
          <p:cNvPr id="6" name="Title 5"/>
          <p:cNvSpPr>
            <a:spLocks noGrp="1"/>
          </p:cNvSpPr>
          <p:nvPr>
            <p:ph type="title"/>
          </p:nvPr>
        </p:nvSpPr>
        <p:spPr/>
        <p:txBody>
          <a:bodyPr/>
          <a:lstStyle/>
          <a:p>
            <a:r>
              <a:rPr lang="en-GB" sz="6600" dirty="0"/>
              <a:t>CONTACT US</a:t>
            </a:r>
          </a:p>
        </p:txBody>
      </p:sp>
      <p:grpSp>
        <p:nvGrpSpPr>
          <p:cNvPr id="11" name="Group 10">
            <a:extLst>
              <a:ext uri="{FF2B5EF4-FFF2-40B4-BE49-F238E27FC236}">
                <a16:creationId xmlns:a16="http://schemas.microsoft.com/office/drawing/2014/main" id="{3576F4D4-8308-F235-15AA-1A690E9CEBFB}"/>
              </a:ext>
            </a:extLst>
          </p:cNvPr>
          <p:cNvGrpSpPr/>
          <p:nvPr/>
        </p:nvGrpSpPr>
        <p:grpSpPr>
          <a:xfrm>
            <a:off x="4373880" y="1117601"/>
            <a:ext cx="7818120" cy="5740399"/>
            <a:chOff x="4259580" y="1117601"/>
            <a:chExt cx="7818120" cy="5740399"/>
          </a:xfrm>
        </p:grpSpPr>
        <p:pic>
          <p:nvPicPr>
            <p:cNvPr id="8" name="Picture 7">
              <a:extLst>
                <a:ext uri="{FF2B5EF4-FFF2-40B4-BE49-F238E27FC236}">
                  <a16:creationId xmlns:a16="http://schemas.microsoft.com/office/drawing/2014/main" id="{A9BBCDBA-84E6-548E-B3DA-4980CFD440D2}"/>
                </a:ext>
              </a:extLst>
            </p:cNvPr>
            <p:cNvPicPr>
              <a:picLocks noChangeAspect="1"/>
            </p:cNvPicPr>
            <p:nvPr/>
          </p:nvPicPr>
          <p:blipFill>
            <a:blip r:embed="rId5"/>
            <a:srcRect l="7429" t="13577" r="21191" b="2089"/>
            <a:stretch/>
          </p:blipFill>
          <p:spPr>
            <a:xfrm>
              <a:off x="4259580" y="1130302"/>
              <a:ext cx="7818120" cy="5310353"/>
            </a:xfrm>
            <a:prstGeom prst="rect">
              <a:avLst/>
            </a:prstGeom>
          </p:spPr>
        </p:pic>
        <p:pic>
          <p:nvPicPr>
            <p:cNvPr id="9" name="Picture 8">
              <a:extLst>
                <a:ext uri="{FF2B5EF4-FFF2-40B4-BE49-F238E27FC236}">
                  <a16:creationId xmlns:a16="http://schemas.microsoft.com/office/drawing/2014/main" id="{87329DC7-216B-CFA1-7C02-B42C88CC3D07}"/>
                </a:ext>
              </a:extLst>
            </p:cNvPr>
            <p:cNvPicPr>
              <a:picLocks noChangeAspect="1"/>
            </p:cNvPicPr>
            <p:nvPr/>
          </p:nvPicPr>
          <p:blipFill>
            <a:blip r:embed="rId5"/>
            <a:srcRect l="11593" t="555" r="47491" b="94815"/>
            <a:stretch/>
          </p:blipFill>
          <p:spPr>
            <a:xfrm>
              <a:off x="4259580" y="1117601"/>
              <a:ext cx="4943687" cy="221066"/>
            </a:xfrm>
            <a:prstGeom prst="rect">
              <a:avLst/>
            </a:prstGeom>
          </p:spPr>
        </p:pic>
        <p:pic>
          <p:nvPicPr>
            <p:cNvPr id="10" name="Picture 9">
              <a:extLst>
                <a:ext uri="{FF2B5EF4-FFF2-40B4-BE49-F238E27FC236}">
                  <a16:creationId xmlns:a16="http://schemas.microsoft.com/office/drawing/2014/main" id="{95CBEB62-B15A-7CD1-02CB-2B7B58CDF032}"/>
                </a:ext>
              </a:extLst>
            </p:cNvPr>
            <p:cNvPicPr>
              <a:picLocks noChangeAspect="1"/>
            </p:cNvPicPr>
            <p:nvPr/>
          </p:nvPicPr>
          <p:blipFill>
            <a:blip r:embed="rId5"/>
            <a:srcRect l="11593" t="555" r="47491" b="94815"/>
            <a:stretch/>
          </p:blipFill>
          <p:spPr>
            <a:xfrm>
              <a:off x="4259580" y="6411574"/>
              <a:ext cx="4943687" cy="446426"/>
            </a:xfrm>
            <a:prstGeom prst="rect">
              <a:avLst/>
            </a:prstGeom>
          </p:spPr>
        </p:pic>
      </p:grpSp>
      <p:pic>
        <p:nvPicPr>
          <p:cNvPr id="2" name="Picture 1">
            <a:extLst>
              <a:ext uri="{FF2B5EF4-FFF2-40B4-BE49-F238E27FC236}">
                <a16:creationId xmlns:a16="http://schemas.microsoft.com/office/drawing/2014/main" id="{E7A99500-0422-FA6B-C860-D79A1322F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8953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C17951-3689-435D-AAB6-F18AB163B34B}"/>
              </a:ext>
            </a:extLst>
          </p:cNvPr>
          <p:cNvSpPr>
            <a:spLocks noGrp="1"/>
          </p:cNvSpPr>
          <p:nvPr>
            <p:ph idx="1"/>
          </p:nvPr>
        </p:nvSpPr>
        <p:spPr>
          <a:xfrm>
            <a:off x="310439" y="1607419"/>
            <a:ext cx="10693041" cy="2964660"/>
          </a:xfrm>
        </p:spPr>
        <p:txBody>
          <a:bodyPr vert="horz" lIns="0" tIns="45720" rIns="91440" bIns="45720" rtlCol="0" anchor="t">
            <a:normAutofit/>
          </a:bodyPr>
          <a:lstStyle/>
          <a:p>
            <a:pPr>
              <a:lnSpc>
                <a:spcPct val="100000"/>
              </a:lnSpc>
            </a:pPr>
            <a:r>
              <a:rPr lang="en-GB" sz="6600" b="0" dirty="0">
                <a:solidFill>
                  <a:schemeClr val="tx1"/>
                </a:solidFill>
                <a:latin typeface="Knockout-HTF50-Welterweight" charset="0"/>
              </a:rPr>
              <a:t>OPEN DAYS</a:t>
            </a:r>
          </a:p>
          <a:p>
            <a:pPr>
              <a:lnSpc>
                <a:spcPct val="100000"/>
              </a:lnSpc>
            </a:pPr>
            <a:r>
              <a:rPr lang="en-GB" sz="6000" b="0" dirty="0">
                <a:solidFill>
                  <a:srgbClr val="BE0F34"/>
                </a:solidFill>
                <a:latin typeface="Knockout-HTF50-Welterweight" charset="0"/>
              </a:rPr>
              <a:t>SATURDAY 14 JUNE</a:t>
            </a:r>
          </a:p>
        </p:txBody>
      </p:sp>
      <p:sp>
        <p:nvSpPr>
          <p:cNvPr id="10" name="Content Placeholder 2">
            <a:extLst>
              <a:ext uri="{FF2B5EF4-FFF2-40B4-BE49-F238E27FC236}">
                <a16:creationId xmlns:a16="http://schemas.microsoft.com/office/drawing/2014/main" id="{49D9F611-6FDC-47FB-816E-A06632866530}"/>
              </a:ext>
            </a:extLst>
          </p:cNvPr>
          <p:cNvSpPr txBox="1">
            <a:spLocks/>
          </p:cNvSpPr>
          <p:nvPr/>
        </p:nvSpPr>
        <p:spPr>
          <a:xfrm>
            <a:off x="310439" y="4762453"/>
            <a:ext cx="9180513" cy="1360487"/>
          </a:xfrm>
          <a:prstGeom prst="rect">
            <a:avLst/>
          </a:prstGeom>
          <a:noFill/>
        </p:spPr>
        <p:txBody>
          <a:bodyPr vert="horz" lIns="0" tIns="45720" rIns="91440" bIns="45720" rtlCol="0" anchor="t">
            <a:normAutofit/>
          </a:bodyPr>
          <a:lstStyle>
            <a:lvl1pPr marL="228600" indent="-228600" algn="l" defTabSz="914400" rtl="0" eaLnBrk="1" latinLnBrk="0" hangingPunct="1">
              <a:lnSpc>
                <a:spcPts val="1200"/>
              </a:lnSpc>
              <a:spcBef>
                <a:spcPts val="1000"/>
              </a:spcBef>
              <a:buFont typeface="Arial" panose="020B0604020202020204" pitchFamily="34" charset="0"/>
              <a:buNone/>
              <a:defRPr sz="1600" b="1" i="0" kern="1200">
                <a:solidFill>
                  <a:schemeClr val="tx2"/>
                </a:solidFill>
                <a:latin typeface="Myriad Pro" panose="020B0503030403020204" pitchFamily="34" charset="0"/>
                <a:ea typeface="+mn-ea"/>
                <a:cs typeface="+mn-cs"/>
              </a:defRPr>
            </a:lvl1pPr>
            <a:lvl2pPr marL="685800" indent="-676275" algn="l" defTabSz="914400" rtl="0" eaLnBrk="1" latinLnBrk="0" hangingPunct="1">
              <a:lnSpc>
                <a:spcPts val="1200"/>
              </a:lnSpc>
              <a:spcBef>
                <a:spcPts val="500"/>
              </a:spcBef>
              <a:buFont typeface="Arial" panose="020B0604020202020204" pitchFamily="34" charset="0"/>
              <a:buNone/>
              <a:tabLst/>
              <a:defRPr sz="1600" b="0" i="0" kern="1200">
                <a:solidFill>
                  <a:schemeClr val="tx2"/>
                </a:solidFill>
                <a:latin typeface="Myriad Pro" panose="020B0503030403020204" pitchFamily="34" charset="0"/>
                <a:ea typeface="+mn-ea"/>
                <a:cs typeface="+mn-cs"/>
              </a:defRPr>
            </a:lvl2pPr>
            <a:lvl3pPr marL="685800" indent="-676275" algn="l" defTabSz="914400" rtl="0" eaLnBrk="1" latinLnBrk="0" hangingPunct="1">
              <a:lnSpc>
                <a:spcPts val="1200"/>
              </a:lnSpc>
              <a:spcBef>
                <a:spcPts val="500"/>
              </a:spcBef>
              <a:buFont typeface="Arial" panose="020B0604020202020204" pitchFamily="34" charset="0"/>
              <a:buNone/>
              <a:tabLst/>
              <a:defRPr sz="1600" b="0" i="0" kern="1200">
                <a:solidFill>
                  <a:schemeClr val="tx2"/>
                </a:solidFill>
                <a:latin typeface="Myriad Pro" panose="020B0503030403020204" pitchFamily="34" charset="0"/>
                <a:ea typeface="+mn-ea"/>
                <a:cs typeface="+mn-cs"/>
              </a:defRPr>
            </a:lvl3pPr>
            <a:lvl4pPr marL="685800" indent="-676275" algn="l" defTabSz="914400" rtl="0" eaLnBrk="1" latinLnBrk="0" hangingPunct="1">
              <a:lnSpc>
                <a:spcPts val="1200"/>
              </a:lnSpc>
              <a:spcBef>
                <a:spcPts val="500"/>
              </a:spcBef>
              <a:buFont typeface="Arial" panose="020B0604020202020204" pitchFamily="34" charset="0"/>
              <a:buNone/>
              <a:tabLst/>
              <a:defRPr sz="1600" b="0" i="0" kern="1200">
                <a:solidFill>
                  <a:schemeClr val="tx2"/>
                </a:solidFill>
                <a:latin typeface="Myriad Pro" panose="020B0503030403020204" pitchFamily="34" charset="0"/>
                <a:ea typeface="+mn-ea"/>
                <a:cs typeface="+mn-cs"/>
              </a:defRPr>
            </a:lvl4pPr>
            <a:lvl5pPr marL="685800" indent="-676275" algn="l" defTabSz="914400" rtl="0" eaLnBrk="1" latinLnBrk="0" hangingPunct="1">
              <a:lnSpc>
                <a:spcPts val="1200"/>
              </a:lnSpc>
              <a:spcBef>
                <a:spcPts val="500"/>
              </a:spcBef>
              <a:buFont typeface="Arial" panose="020B0604020202020204" pitchFamily="34" charset="0"/>
              <a:buNone/>
              <a:tabLst/>
              <a:defRPr sz="1600" b="0" i="0" kern="1200">
                <a:solidFill>
                  <a:schemeClr val="tx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Book your place:</a:t>
            </a:r>
          </a:p>
          <a:p>
            <a:pPr marL="228600" marR="0" lvl="0" indent="-22860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1" i="0" u="sng" strike="noStrike" kern="1200" cap="none" spc="0" normalizeH="0" baseline="0" noProof="0" dirty="0">
                <a:ln>
                  <a:noFill/>
                </a:ln>
                <a:solidFill>
                  <a:schemeClr val="tx1"/>
                </a:solidFill>
                <a:effectLst/>
                <a:uLnTx/>
                <a:uFillTx/>
                <a:latin typeface="Aptos" panose="020B0004020202020204" pitchFamily="34" charset="0"/>
              </a:rPr>
              <a:t>southwales.ac.uk/open-days</a:t>
            </a:r>
          </a:p>
          <a:p>
            <a:pPr marL="228600" marR="0" lvl="0" indent="-22860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endParaRPr>
          </a:p>
        </p:txBody>
      </p:sp>
      <p:sp>
        <p:nvSpPr>
          <p:cNvPr id="7" name="Lightning Bolt 6" descr="-">
            <a:extLst>
              <a:ext uri="{FF2B5EF4-FFF2-40B4-BE49-F238E27FC236}">
                <a16:creationId xmlns:a16="http://schemas.microsoft.com/office/drawing/2014/main" id="{FBE76EC4-4B82-CAC8-3F54-5F456171C82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Lightning Bolt 7" descr="-">
            <a:extLst>
              <a:ext uri="{FF2B5EF4-FFF2-40B4-BE49-F238E27FC236}">
                <a16:creationId xmlns:a16="http://schemas.microsoft.com/office/drawing/2014/main" id="{EB4FA4F5-F7E4-721A-B61E-EB71E638F66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Lightning Bolt 8" descr="-">
            <a:extLst>
              <a:ext uri="{FF2B5EF4-FFF2-40B4-BE49-F238E27FC236}">
                <a16:creationId xmlns:a16="http://schemas.microsoft.com/office/drawing/2014/main" id="{721FA1D1-5493-5908-F328-0C1781E8689F}"/>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Lightning Bolt 10" descr="-">
            <a:extLst>
              <a:ext uri="{FF2B5EF4-FFF2-40B4-BE49-F238E27FC236}">
                <a16:creationId xmlns:a16="http://schemas.microsoft.com/office/drawing/2014/main" id="{5152CE6E-58F1-56EC-9A1B-C6AED57745B3}"/>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Lightning Bolt 11" descr="-">
            <a:extLst>
              <a:ext uri="{FF2B5EF4-FFF2-40B4-BE49-F238E27FC236}">
                <a16:creationId xmlns:a16="http://schemas.microsoft.com/office/drawing/2014/main" id="{A4150343-7486-39AB-7221-57207ABEFF2E}"/>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ightning Bolt 12" descr="-">
            <a:extLst>
              <a:ext uri="{FF2B5EF4-FFF2-40B4-BE49-F238E27FC236}">
                <a16:creationId xmlns:a16="http://schemas.microsoft.com/office/drawing/2014/main" id="{94CA39B2-E5F9-D51D-B4A5-97568023F996}"/>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5CD0C8D9-7776-29CA-E799-412956AABCC7}"/>
              </a:ext>
            </a:extLst>
          </p:cNvPr>
          <p:cNvPicPr>
            <a:picLocks noChangeAspect="1"/>
          </p:cNvPicPr>
          <p:nvPr/>
        </p:nvPicPr>
        <p:blipFill>
          <a:blip r:embed="rId2">
            <a:extLst>
              <a:ext uri="{28A0092B-C50C-407E-A947-70E740481C1C}">
                <a14:useLocalDpi xmlns:a14="http://schemas.microsoft.com/office/drawing/2010/main" val="0"/>
              </a:ext>
            </a:extLst>
          </a:blip>
          <a:srcRect l="41973" t="10348" r="21217" b="3484"/>
          <a:stretch/>
        </p:blipFill>
        <p:spPr>
          <a:xfrm>
            <a:off x="6789906" y="0"/>
            <a:ext cx="5402093" cy="6858000"/>
          </a:xfrm>
          <a:prstGeom prst="rect">
            <a:avLst/>
          </a:prstGeom>
        </p:spPr>
      </p:pic>
      <p:pic>
        <p:nvPicPr>
          <p:cNvPr id="2" name="Picture 1">
            <a:extLst>
              <a:ext uri="{FF2B5EF4-FFF2-40B4-BE49-F238E27FC236}">
                <a16:creationId xmlns:a16="http://schemas.microsoft.com/office/drawing/2014/main" id="{F7774063-76AB-BBE5-2B23-6B5A29FBA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35276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75E708-7E71-4125-9EC4-9CF66B007D6E}"/>
              </a:ext>
            </a:extLst>
          </p:cNvPr>
          <p:cNvSpPr>
            <a:spLocks noGrp="1"/>
          </p:cNvSpPr>
          <p:nvPr>
            <p:ph type="ctrTitle"/>
          </p:nvPr>
        </p:nvSpPr>
        <p:spPr>
          <a:xfrm>
            <a:off x="222978" y="1892300"/>
            <a:ext cx="7151784" cy="2387600"/>
          </a:xfrm>
        </p:spPr>
        <p:txBody>
          <a:bodyPr/>
          <a:lstStyle/>
          <a:p>
            <a:r>
              <a:rPr lang="en-GB" sz="11500" dirty="0">
                <a:latin typeface="Knockout HTF50-Welterweight" pitchFamily="50" charset="0"/>
              </a:rPr>
              <a:t>THANK YOU!</a:t>
            </a:r>
            <a:br>
              <a:rPr lang="en-GB" sz="11500" dirty="0">
                <a:latin typeface="Knockout HTF50-Welterweight" pitchFamily="50" charset="0"/>
              </a:rPr>
            </a:br>
            <a:br>
              <a:rPr lang="en-GB" sz="4000" dirty="0">
                <a:latin typeface="Knockout HTF50-Welterweight" pitchFamily="50" charset="0"/>
              </a:rPr>
            </a:br>
            <a:r>
              <a:rPr lang="en-GB" sz="11500" dirty="0">
                <a:latin typeface="Knockout HTF50-Welterweight" pitchFamily="50" charset="0"/>
              </a:rPr>
              <a:t>DIOLCH!</a:t>
            </a:r>
          </a:p>
        </p:txBody>
      </p:sp>
      <p:pic>
        <p:nvPicPr>
          <p:cNvPr id="3" name="Picture 2">
            <a:extLst>
              <a:ext uri="{FF2B5EF4-FFF2-40B4-BE49-F238E27FC236}">
                <a16:creationId xmlns:a16="http://schemas.microsoft.com/office/drawing/2014/main" id="{F73367B3-1D7F-D082-07C0-99541AC1AF32}"/>
              </a:ext>
            </a:extLst>
          </p:cNvPr>
          <p:cNvPicPr>
            <a:picLocks noChangeAspect="1"/>
          </p:cNvPicPr>
          <p:nvPr/>
        </p:nvPicPr>
        <p:blipFill>
          <a:blip r:embed="rId3"/>
          <a:srcRect l="1936"/>
          <a:stretch/>
        </p:blipFill>
        <p:spPr>
          <a:xfrm>
            <a:off x="7374762" y="0"/>
            <a:ext cx="4817238" cy="6858000"/>
          </a:xfrm>
          <a:prstGeom prst="rect">
            <a:avLst/>
          </a:prstGeom>
        </p:spPr>
      </p:pic>
      <p:sp>
        <p:nvSpPr>
          <p:cNvPr id="4" name="Content Placeholder 4">
            <a:extLst>
              <a:ext uri="{FF2B5EF4-FFF2-40B4-BE49-F238E27FC236}">
                <a16:creationId xmlns:a16="http://schemas.microsoft.com/office/drawing/2014/main" id="{882DD0F1-4D57-80ED-9EE7-497DCFCF3740}"/>
              </a:ext>
            </a:extLst>
          </p:cNvPr>
          <p:cNvSpPr txBox="1">
            <a:spLocks/>
          </p:cNvSpPr>
          <p:nvPr/>
        </p:nvSpPr>
        <p:spPr>
          <a:xfrm>
            <a:off x="333059" y="5060156"/>
            <a:ext cx="5033962" cy="1360487"/>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prstClr val="white"/>
                </a:solidFill>
                <a:effectLst/>
                <a:uLnTx/>
                <a:uFillTx/>
                <a:latin typeface="Aptos" panose="02110004020202020204"/>
                <a:ea typeface="+mn-ea"/>
                <a:cs typeface="+mn-cs"/>
              </a:rPr>
              <a:t>Jenna Page</a:t>
            </a:r>
          </a:p>
          <a:p>
            <a:pPr marL="0" lvl="0" indent="0">
              <a:buNone/>
              <a:defRPr/>
            </a:pPr>
            <a:r>
              <a:rPr lang="en-GB" sz="2400" dirty="0">
                <a:solidFill>
                  <a:prstClr val="white"/>
                </a:solidFill>
                <a:latin typeface="Aptos" panose="02110004020202020204"/>
              </a:rPr>
              <a:t>Regional Schools, Colleges and Outreach Officer (South West)</a:t>
            </a:r>
            <a:endParaRPr kumimoji="0" lang="en-GB" b="0" i="0" u="none" strike="noStrike" kern="1200" cap="none" spc="0" normalizeH="0" baseline="0" noProof="0" dirty="0">
              <a:ln>
                <a:noFill/>
              </a:ln>
              <a:solidFill>
                <a:prstClr val="white"/>
              </a:solidFill>
              <a:effectLst/>
              <a:uLnTx/>
              <a:uFillTx/>
              <a:latin typeface="Knockout HTF70-FullWelterwt"/>
              <a:ea typeface="+mn-ea"/>
              <a:cs typeface="+mn-cs"/>
            </a:endParaRPr>
          </a:p>
        </p:txBody>
      </p:sp>
      <p:pic>
        <p:nvPicPr>
          <p:cNvPr id="6" name="Picture 5">
            <a:extLst>
              <a:ext uri="{FF2B5EF4-FFF2-40B4-BE49-F238E27FC236}">
                <a16:creationId xmlns:a16="http://schemas.microsoft.com/office/drawing/2014/main" id="{3BB31428-EACD-4B3B-0EFF-ADF3AADB9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422150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85521F-B594-6716-00EF-ED7ACB08E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2F0D6-1B8D-CC48-009F-E31377F80A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EA3750-65B6-1C15-1ACD-FAA7CDEDC3BA}"/>
              </a:ext>
            </a:extLst>
          </p:cNvPr>
          <p:cNvSpPr/>
          <p:nvPr/>
        </p:nvSpPr>
        <p:spPr>
          <a:xfrm>
            <a:off x="-12570" y="0"/>
            <a:ext cx="12204569" cy="6858000"/>
          </a:xfrm>
          <a:prstGeom prst="rect">
            <a:avLst/>
          </a:prstGeom>
          <a:solidFill>
            <a:schemeClr val="dk1">
              <a:alpha val="36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Title 1">
            <a:extLst>
              <a:ext uri="{FF2B5EF4-FFF2-40B4-BE49-F238E27FC236}">
                <a16:creationId xmlns:a16="http://schemas.microsoft.com/office/drawing/2014/main" id="{612A7314-C419-B1AE-982C-B0551DDF828A}"/>
              </a:ext>
            </a:extLst>
          </p:cNvPr>
          <p:cNvSpPr txBox="1">
            <a:spLocks/>
          </p:cNvSpPr>
          <p:nvPr/>
        </p:nvSpPr>
        <p:spPr>
          <a:xfrm>
            <a:off x="385762" y="2077366"/>
            <a:ext cx="7768423" cy="3678102"/>
          </a:xfrm>
          <a:prstGeom prst="rect">
            <a:avLst/>
          </a:prstGeom>
          <a:noFill/>
        </p:spPr>
        <p:txBody>
          <a:bodyPr vert="horz" lIns="0" tIns="144000" rIns="91440" bIns="45720" rtlCol="0" anchor="t" anchorCtr="0">
            <a:normAutofit/>
          </a:bodyPr>
          <a:lstStyle>
            <a:lvl1pPr algn="l" defTabSz="914400" rtl="0" eaLnBrk="1" latinLnBrk="0" hangingPunct="1">
              <a:lnSpc>
                <a:spcPct val="65000"/>
              </a:lnSpc>
              <a:spcBef>
                <a:spcPct val="0"/>
              </a:spcBef>
              <a:buNone/>
              <a:defRPr sz="8000" b="0" i="0" kern="1200">
                <a:solidFill>
                  <a:schemeClr val="bg1"/>
                </a:solidFill>
                <a:latin typeface="Knockout HTF50-Welterweight" pitchFamily="50" charset="0"/>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11500" b="0" i="0" u="none" strike="noStrike" kern="1200" cap="none" spc="0" normalizeH="0" baseline="0" noProof="0" dirty="0">
                <a:ln>
                  <a:noFill/>
                </a:ln>
                <a:solidFill>
                  <a:srgbClr val="FFFFFF"/>
                </a:solidFill>
                <a:effectLst/>
                <a:uLnTx/>
                <a:uFillTx/>
                <a:latin typeface="Knockout HTF50-Welterweight"/>
                <a:ea typeface="+mj-ea"/>
                <a:cs typeface="+mj-cs"/>
              </a:rPr>
              <a:t>THE UCAS </a:t>
            </a:r>
            <a:r>
              <a:rPr kumimoji="0" lang="en-GB" sz="11500" b="0" i="0" u="none" strike="noStrike" kern="1200" cap="none" spc="0" normalizeH="0" baseline="0" noProof="0" dirty="0">
                <a:ln>
                  <a:noFill/>
                </a:ln>
                <a:solidFill>
                  <a:srgbClr val="BE0F34"/>
                </a:solidFill>
                <a:effectLst/>
                <a:uLnTx/>
                <a:uFillTx/>
                <a:latin typeface="Knockout HTF50-Welterweight"/>
                <a:ea typeface="+mj-ea"/>
                <a:cs typeface="+mj-cs"/>
              </a:rPr>
              <a:t>PROCESS</a:t>
            </a:r>
          </a:p>
        </p:txBody>
      </p:sp>
      <p:pic>
        <p:nvPicPr>
          <p:cNvPr id="3" name="Picture 2">
            <a:extLst>
              <a:ext uri="{FF2B5EF4-FFF2-40B4-BE49-F238E27FC236}">
                <a16:creationId xmlns:a16="http://schemas.microsoft.com/office/drawing/2014/main" id="{1C17676C-C970-2602-C3A5-A11B8FE3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311815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BA9D-5A28-76EA-53B8-4F17EB597D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1D5AF8-FCF4-EB64-7A7C-23DCB746CFDC}"/>
              </a:ext>
            </a:extLst>
          </p:cNvPr>
          <p:cNvSpPr>
            <a:spLocks noGrp="1"/>
          </p:cNvSpPr>
          <p:nvPr>
            <p:ph type="ctrTitle" idx="4294967295"/>
          </p:nvPr>
        </p:nvSpPr>
        <p:spPr>
          <a:xfrm>
            <a:off x="1342918" y="-291939"/>
            <a:ext cx="9144000" cy="2387600"/>
          </a:xfrm>
        </p:spPr>
        <p:txBody>
          <a:bodyPr>
            <a:normAutofit/>
          </a:bodyPr>
          <a:lstStyle/>
          <a:p>
            <a:r>
              <a:rPr lang="en-GB" sz="8000" dirty="0">
                <a:solidFill>
                  <a:srgbClr val="BE0F34"/>
                </a:solidFill>
                <a:latin typeface="Knockout HTF70-FullWelterwt"/>
              </a:rPr>
              <a:t>THE UCAS PROCESS</a:t>
            </a:r>
          </a:p>
        </p:txBody>
      </p:sp>
      <p:sp>
        <p:nvSpPr>
          <p:cNvPr id="8" name="Text Placeholder 10">
            <a:extLst>
              <a:ext uri="{FF2B5EF4-FFF2-40B4-BE49-F238E27FC236}">
                <a16:creationId xmlns:a16="http://schemas.microsoft.com/office/drawing/2014/main" id="{825A4125-E2D5-D5F5-2DFD-8E87984B42B1}"/>
              </a:ext>
            </a:extLst>
          </p:cNvPr>
          <p:cNvSpPr txBox="1">
            <a:spLocks/>
          </p:cNvSpPr>
          <p:nvPr/>
        </p:nvSpPr>
        <p:spPr>
          <a:xfrm>
            <a:off x="5227034" y="2180473"/>
            <a:ext cx="3811027" cy="1449143"/>
          </a:xfrm>
          <a:prstGeom prst="rect">
            <a:avLst/>
          </a:prstGeom>
        </p:spPr>
        <p:txBody>
          <a:bodyPr vert="horz" lIns="0" tIns="45720" rIns="91440" bIns="45720" rtlCol="0" anchor="t">
            <a:noAutofit/>
          </a:bodyPr>
          <a:lstStyle>
            <a:lvl1pPr marL="14288" indent="0" algn="l" defTabSz="914400" rtl="0" eaLnBrk="1" latinLnBrk="0" hangingPunct="1">
              <a:lnSpc>
                <a:spcPct val="100000"/>
              </a:lnSpc>
              <a:spcBef>
                <a:spcPts val="1000"/>
              </a:spcBef>
              <a:buFont typeface="Arial" panose="020B0604020202020204" pitchFamily="34" charset="0"/>
              <a:buNone/>
              <a:tabLst/>
              <a:defRPr sz="1800" b="0" i="0" kern="1200">
                <a:solidFill>
                  <a:schemeClr val="tx1"/>
                </a:solidFill>
                <a:latin typeface="Myriad Pro" panose="020B0503030403020204" pitchFamily="34" charset="0"/>
                <a:ea typeface="+mn-ea"/>
                <a:cs typeface="+mn-cs"/>
              </a:defRPr>
            </a:lvl1pPr>
            <a:lvl2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2pPr>
            <a:lvl3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3pPr>
            <a:lvl4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4pPr>
            <a:lvl5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1" name="Text Placeholder 10">
            <a:extLst>
              <a:ext uri="{FF2B5EF4-FFF2-40B4-BE49-F238E27FC236}">
                <a16:creationId xmlns:a16="http://schemas.microsoft.com/office/drawing/2014/main" id="{20E49284-24FF-B63B-73F5-F70EDB7B4C46}"/>
              </a:ext>
            </a:extLst>
          </p:cNvPr>
          <p:cNvSpPr txBox="1">
            <a:spLocks/>
          </p:cNvSpPr>
          <p:nvPr/>
        </p:nvSpPr>
        <p:spPr>
          <a:xfrm>
            <a:off x="5621791" y="4695664"/>
            <a:ext cx="3811027" cy="1449143"/>
          </a:xfrm>
          <a:prstGeom prst="rect">
            <a:avLst/>
          </a:prstGeom>
        </p:spPr>
        <p:txBody>
          <a:bodyPr vert="horz" lIns="0" tIns="45720" rIns="91440" bIns="45720" rtlCol="0" anchor="t">
            <a:noAutofit/>
          </a:bodyPr>
          <a:lstStyle>
            <a:lvl1pPr marL="14288" indent="0" algn="l" defTabSz="914400" rtl="0" eaLnBrk="1" latinLnBrk="0" hangingPunct="1">
              <a:lnSpc>
                <a:spcPct val="100000"/>
              </a:lnSpc>
              <a:spcBef>
                <a:spcPts val="1000"/>
              </a:spcBef>
              <a:buFont typeface="Arial" panose="020B0604020202020204" pitchFamily="34" charset="0"/>
              <a:buNone/>
              <a:tabLst/>
              <a:defRPr sz="1800" b="0" i="0" kern="1200">
                <a:solidFill>
                  <a:schemeClr val="tx1"/>
                </a:solidFill>
                <a:latin typeface="Myriad Pro" panose="020B0503030403020204" pitchFamily="34" charset="0"/>
                <a:ea typeface="+mn-ea"/>
                <a:cs typeface="+mn-cs"/>
              </a:defRPr>
            </a:lvl1pPr>
            <a:lvl2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2pPr>
            <a:lvl3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3pPr>
            <a:lvl4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4pPr>
            <a:lvl5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aphicFrame>
        <p:nvGraphicFramePr>
          <p:cNvPr id="12" name="Diagram 11">
            <a:extLst>
              <a:ext uri="{FF2B5EF4-FFF2-40B4-BE49-F238E27FC236}">
                <a16:creationId xmlns:a16="http://schemas.microsoft.com/office/drawing/2014/main" id="{13C1465C-F38A-CAEF-8640-3253E85FF2FF}"/>
              </a:ext>
            </a:extLst>
          </p:cNvPr>
          <p:cNvGraphicFramePr/>
          <p:nvPr/>
        </p:nvGraphicFramePr>
        <p:xfrm>
          <a:off x="200688" y="1447800"/>
          <a:ext cx="9232130" cy="512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ACD32168-B340-8173-B5DE-3F36DC9037D6}"/>
              </a:ext>
            </a:extLst>
          </p:cNvPr>
          <p:cNvSpPr/>
          <p:nvPr/>
        </p:nvSpPr>
        <p:spPr>
          <a:xfrm>
            <a:off x="9803215" y="3032024"/>
            <a:ext cx="2134931" cy="1975911"/>
          </a:xfrm>
          <a:prstGeom prst="roundRect">
            <a:avLst/>
          </a:prstGeom>
          <a:solidFill>
            <a:schemeClr val="tx1"/>
          </a:solidFill>
          <a:ln w="19050" cap="flat" cmpd="sng" algn="ctr">
            <a:solidFill>
              <a:prstClr val="white">
                <a:hueOff val="0"/>
                <a:satOff val="0"/>
                <a:lumOff val="0"/>
                <a:alphaOff val="0"/>
              </a:prstClr>
            </a:solidFill>
            <a:prstDash val="solid"/>
            <a:miter lim="800000"/>
          </a:ln>
          <a:effectLst/>
        </p:spPr>
        <p:txBody>
          <a:bodyPr spcFirstLastPara="0" vert="horz" wrap="square" lIns="91440" tIns="91440" rIns="91440" bIns="9144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UCAS DEADLINE: Wednesday 14 January 2026</a:t>
            </a:r>
          </a:p>
        </p:txBody>
      </p:sp>
      <p:pic>
        <p:nvPicPr>
          <p:cNvPr id="2" name="Picture 1">
            <a:extLst>
              <a:ext uri="{FF2B5EF4-FFF2-40B4-BE49-F238E27FC236}">
                <a16:creationId xmlns:a16="http://schemas.microsoft.com/office/drawing/2014/main" id="{2B2788E6-8092-EA53-16AC-35591D376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374271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208B-0014-4593-9C43-ADC0F0AFBD5E}"/>
              </a:ext>
            </a:extLst>
          </p:cNvPr>
          <p:cNvSpPr>
            <a:spLocks noGrp="1"/>
          </p:cNvSpPr>
          <p:nvPr>
            <p:ph type="title"/>
          </p:nvPr>
        </p:nvSpPr>
        <p:spPr>
          <a:xfrm>
            <a:off x="1498155" y="429347"/>
            <a:ext cx="9150350" cy="828676"/>
          </a:xfrm>
        </p:spPr>
        <p:txBody>
          <a:bodyPr/>
          <a:lstStyle/>
          <a:p>
            <a:r>
              <a:rPr lang="en-GB" dirty="0">
                <a:solidFill>
                  <a:srgbClr val="BE0F34"/>
                </a:solidFill>
                <a:latin typeface="Knockout HTF70-FullWelterwt"/>
              </a:rPr>
              <a:t>THE VERY BASICS</a:t>
            </a:r>
          </a:p>
        </p:txBody>
      </p:sp>
      <p:sp>
        <p:nvSpPr>
          <p:cNvPr id="3" name="Text Placeholder 2">
            <a:extLst>
              <a:ext uri="{FF2B5EF4-FFF2-40B4-BE49-F238E27FC236}">
                <a16:creationId xmlns:a16="http://schemas.microsoft.com/office/drawing/2014/main" id="{507748B1-EC39-40C3-9874-82D2EA546DF1}"/>
              </a:ext>
            </a:extLst>
          </p:cNvPr>
          <p:cNvSpPr>
            <a:spLocks noGrp="1"/>
          </p:cNvSpPr>
          <p:nvPr>
            <p:ph type="body" sz="quarter" idx="18"/>
          </p:nvPr>
        </p:nvSpPr>
        <p:spPr>
          <a:xfrm>
            <a:off x="4646613" y="2599244"/>
            <a:ext cx="3011487" cy="2842982"/>
          </a:xfrm>
        </p:spPr>
        <p:txBody>
          <a:bodyPr>
            <a:normAutofit/>
          </a:bodyPr>
          <a:lstStyle/>
          <a:p>
            <a:r>
              <a:rPr lang="en-GB" sz="2800" b="1" dirty="0"/>
              <a:t>Except...</a:t>
            </a:r>
          </a:p>
          <a:p>
            <a:r>
              <a:rPr lang="en-GB" sz="2600" dirty="0"/>
              <a:t>Medicine, Veterinary Science and Dentistry</a:t>
            </a:r>
          </a:p>
        </p:txBody>
      </p:sp>
      <p:sp>
        <p:nvSpPr>
          <p:cNvPr id="4" name="Text Placeholder 3">
            <a:extLst>
              <a:ext uri="{FF2B5EF4-FFF2-40B4-BE49-F238E27FC236}">
                <a16:creationId xmlns:a16="http://schemas.microsoft.com/office/drawing/2014/main" id="{F23EFD1E-39F1-439D-BD8B-3810B396CF4D}"/>
              </a:ext>
            </a:extLst>
          </p:cNvPr>
          <p:cNvSpPr>
            <a:spLocks noGrp="1"/>
          </p:cNvSpPr>
          <p:nvPr>
            <p:ph type="body" sz="quarter" idx="20"/>
          </p:nvPr>
        </p:nvSpPr>
        <p:spPr/>
        <p:txBody>
          <a:bodyPr>
            <a:normAutofit/>
          </a:bodyPr>
          <a:lstStyle/>
          <a:p>
            <a:r>
              <a:rPr lang="en-GB" sz="2800" dirty="0"/>
              <a:t>Oxford </a:t>
            </a:r>
            <a:r>
              <a:rPr lang="en-GB" sz="2800" b="1" u="sng" dirty="0"/>
              <a:t>or</a:t>
            </a:r>
            <a:r>
              <a:rPr lang="en-GB" sz="2800" dirty="0"/>
              <a:t> Cambridge</a:t>
            </a:r>
          </a:p>
        </p:txBody>
      </p:sp>
      <p:sp>
        <p:nvSpPr>
          <p:cNvPr id="5" name="Text Placeholder 4">
            <a:extLst>
              <a:ext uri="{FF2B5EF4-FFF2-40B4-BE49-F238E27FC236}">
                <a16:creationId xmlns:a16="http://schemas.microsoft.com/office/drawing/2014/main" id="{56D7B87D-005A-4ACB-BE89-8D9B6BA581D7}"/>
              </a:ext>
            </a:extLst>
          </p:cNvPr>
          <p:cNvSpPr>
            <a:spLocks noGrp="1"/>
          </p:cNvSpPr>
          <p:nvPr>
            <p:ph type="body" sz="quarter" idx="21"/>
          </p:nvPr>
        </p:nvSpPr>
        <p:spPr>
          <a:xfrm>
            <a:off x="959361" y="2599244"/>
            <a:ext cx="2853435" cy="2842982"/>
          </a:xfrm>
        </p:spPr>
        <p:txBody>
          <a:bodyPr>
            <a:normAutofit/>
          </a:bodyPr>
          <a:lstStyle/>
          <a:p>
            <a:r>
              <a:rPr lang="en-GB" sz="2800" dirty="0"/>
              <a:t>Maximum of </a:t>
            </a:r>
            <a:r>
              <a:rPr lang="en-GB" sz="2800" b="1" dirty="0"/>
              <a:t>5</a:t>
            </a:r>
            <a:r>
              <a:rPr lang="en-GB" sz="2800" dirty="0"/>
              <a:t> choices...</a:t>
            </a:r>
          </a:p>
        </p:txBody>
      </p:sp>
      <p:sp>
        <p:nvSpPr>
          <p:cNvPr id="6" name="TextBox 5">
            <a:extLst>
              <a:ext uri="{FF2B5EF4-FFF2-40B4-BE49-F238E27FC236}">
                <a16:creationId xmlns:a16="http://schemas.microsoft.com/office/drawing/2014/main" id="{60ADEDA5-66AF-301F-9F07-2F2D2289DACD}"/>
              </a:ext>
            </a:extLst>
          </p:cNvPr>
          <p:cNvSpPr txBox="1"/>
          <p:nvPr/>
        </p:nvSpPr>
        <p:spPr>
          <a:xfrm>
            <a:off x="4646611" y="6059321"/>
            <a:ext cx="6861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EARLY ENTRY</a:t>
            </a:r>
          </a:p>
        </p:txBody>
      </p:sp>
      <p:sp>
        <p:nvSpPr>
          <p:cNvPr id="8" name="Right Brace 7">
            <a:extLst>
              <a:ext uri="{FF2B5EF4-FFF2-40B4-BE49-F238E27FC236}">
                <a16:creationId xmlns:a16="http://schemas.microsoft.com/office/drawing/2014/main" id="{0607CF06-A718-2D8B-730A-DACF6BF31C2E}"/>
              </a:ext>
            </a:extLst>
          </p:cNvPr>
          <p:cNvSpPr/>
          <p:nvPr/>
        </p:nvSpPr>
        <p:spPr>
          <a:xfrm rot="5400000">
            <a:off x="7918018" y="2335177"/>
            <a:ext cx="318391" cy="6861206"/>
          </a:xfrm>
          <a:prstGeom prst="rightBrace">
            <a:avLst/>
          </a:prstGeom>
          <a:solidFill>
            <a:schemeClr val="bg1"/>
          </a:solidFill>
          <a:ln>
            <a:solidFill>
              <a:srgbClr val="BE0F3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FB42930-23ED-D420-5B2A-6D69E1EBC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11873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76633C-B405-5C67-7665-4943F62DCF05}"/>
              </a:ext>
            </a:extLst>
          </p:cNvPr>
          <p:cNvPicPr>
            <a:picLocks noChangeAspect="1"/>
          </p:cNvPicPr>
          <p:nvPr/>
        </p:nvPicPr>
        <p:blipFill>
          <a:blip r:embed="rId3"/>
          <a:stretch>
            <a:fillRect/>
          </a:stretch>
        </p:blipFill>
        <p:spPr>
          <a:xfrm>
            <a:off x="0" y="0"/>
            <a:ext cx="10291020" cy="6858000"/>
          </a:xfrm>
          <a:prstGeom prst="rect">
            <a:avLst/>
          </a:prstGeom>
        </p:spPr>
      </p:pic>
      <p:sp>
        <p:nvSpPr>
          <p:cNvPr id="4" name="Rectangle 3">
            <a:extLst>
              <a:ext uri="{FF2B5EF4-FFF2-40B4-BE49-F238E27FC236}">
                <a16:creationId xmlns:a16="http://schemas.microsoft.com/office/drawing/2014/main" id="{75940AB1-F718-7A5E-4B09-8F130AA40128}"/>
              </a:ext>
            </a:extLst>
          </p:cNvPr>
          <p:cNvSpPr/>
          <p:nvPr/>
        </p:nvSpPr>
        <p:spPr>
          <a:xfrm>
            <a:off x="6465169" y="0"/>
            <a:ext cx="572683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FBF38294-FC9C-3E1D-0410-D87A4F3BDD82}"/>
              </a:ext>
            </a:extLst>
          </p:cNvPr>
          <p:cNvSpPr txBox="1"/>
          <p:nvPr/>
        </p:nvSpPr>
        <p:spPr>
          <a:xfrm>
            <a:off x="7040564" y="1697405"/>
            <a:ext cx="5367252" cy="145963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rPr>
              <a:t> </a:t>
            </a:r>
            <a:r>
              <a:rPr kumimoji="0" lang="en-GB"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4,000 characters </a:t>
            </a:r>
            <a:r>
              <a:rPr kumimoji="0" lang="en-GB"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including spaces across 3 questions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9C86DDA-052B-B5BA-CE32-9DEF4EE99C30}"/>
              </a:ext>
            </a:extLst>
          </p:cNvPr>
          <p:cNvPicPr>
            <a:picLocks noChangeAspect="1"/>
          </p:cNvPicPr>
          <p:nvPr/>
        </p:nvPicPr>
        <p:blipFill rotWithShape="1">
          <a:blip r:embed="rId4"/>
          <a:srcRect l="21976" t="15728" r="9555" b="12769"/>
          <a:stretch/>
        </p:blipFill>
        <p:spPr>
          <a:xfrm>
            <a:off x="6680946" y="3405092"/>
            <a:ext cx="300039" cy="292894"/>
          </a:xfrm>
          <a:prstGeom prst="rect">
            <a:avLst/>
          </a:prstGeom>
        </p:spPr>
      </p:pic>
      <p:pic>
        <p:nvPicPr>
          <p:cNvPr id="15" name="Picture 14">
            <a:extLst>
              <a:ext uri="{FF2B5EF4-FFF2-40B4-BE49-F238E27FC236}">
                <a16:creationId xmlns:a16="http://schemas.microsoft.com/office/drawing/2014/main" id="{66CCBD16-8CF4-6B28-4A05-630626CA0030}"/>
              </a:ext>
            </a:extLst>
          </p:cNvPr>
          <p:cNvPicPr>
            <a:picLocks noChangeAspect="1"/>
          </p:cNvPicPr>
          <p:nvPr/>
        </p:nvPicPr>
        <p:blipFill rotWithShape="1">
          <a:blip r:embed="rId4"/>
          <a:srcRect l="21976" t="15728" r="9555" b="12769"/>
          <a:stretch/>
        </p:blipFill>
        <p:spPr>
          <a:xfrm>
            <a:off x="6716079" y="1948487"/>
            <a:ext cx="300039" cy="292894"/>
          </a:xfrm>
          <a:prstGeom prst="rect">
            <a:avLst/>
          </a:prstGeom>
        </p:spPr>
      </p:pic>
      <p:sp>
        <p:nvSpPr>
          <p:cNvPr id="25" name="Rectangle 24">
            <a:extLst>
              <a:ext uri="{FF2B5EF4-FFF2-40B4-BE49-F238E27FC236}">
                <a16:creationId xmlns:a16="http://schemas.microsoft.com/office/drawing/2014/main" id="{FD9C5AC1-8308-16A5-34FC-C7A5050BFBF0}"/>
              </a:ext>
            </a:extLst>
          </p:cNvPr>
          <p:cNvSpPr/>
          <p:nvPr/>
        </p:nvSpPr>
        <p:spPr>
          <a:xfrm>
            <a:off x="0" y="0"/>
            <a:ext cx="6483561" cy="6858000"/>
          </a:xfrm>
          <a:prstGeom prst="rect">
            <a:avLst/>
          </a:prstGeom>
          <a:solidFill>
            <a:srgbClr val="FFFFFF">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16" name="Picture 15">
            <a:extLst>
              <a:ext uri="{FF2B5EF4-FFF2-40B4-BE49-F238E27FC236}">
                <a16:creationId xmlns:a16="http://schemas.microsoft.com/office/drawing/2014/main" id="{6FCAC436-F14A-C273-23B9-999EEE4A592D}"/>
              </a:ext>
            </a:extLst>
          </p:cNvPr>
          <p:cNvPicPr>
            <a:picLocks noChangeAspect="1"/>
          </p:cNvPicPr>
          <p:nvPr/>
        </p:nvPicPr>
        <p:blipFill rotWithShape="1">
          <a:blip r:embed="rId4"/>
          <a:srcRect l="21976" t="15728" r="9555" b="12769"/>
          <a:stretch/>
        </p:blipFill>
        <p:spPr>
          <a:xfrm>
            <a:off x="6773729" y="5984370"/>
            <a:ext cx="300039" cy="292894"/>
          </a:xfrm>
          <a:prstGeom prst="rect">
            <a:avLst/>
          </a:prstGeom>
        </p:spPr>
      </p:pic>
      <p:pic>
        <p:nvPicPr>
          <p:cNvPr id="17" name="Picture 16">
            <a:extLst>
              <a:ext uri="{FF2B5EF4-FFF2-40B4-BE49-F238E27FC236}">
                <a16:creationId xmlns:a16="http://schemas.microsoft.com/office/drawing/2014/main" id="{6959CB64-64D6-CF94-0840-28A54B58C020}"/>
              </a:ext>
            </a:extLst>
          </p:cNvPr>
          <p:cNvPicPr>
            <a:picLocks noChangeAspect="1"/>
          </p:cNvPicPr>
          <p:nvPr/>
        </p:nvPicPr>
        <p:blipFill rotWithShape="1">
          <a:blip r:embed="rId4"/>
          <a:srcRect l="21976" t="15728" r="9555" b="12769"/>
          <a:stretch/>
        </p:blipFill>
        <p:spPr>
          <a:xfrm>
            <a:off x="6716080" y="4564588"/>
            <a:ext cx="300039" cy="292894"/>
          </a:xfrm>
          <a:prstGeom prst="rect">
            <a:avLst/>
          </a:prstGeom>
        </p:spPr>
      </p:pic>
      <p:pic>
        <p:nvPicPr>
          <p:cNvPr id="5" name="Picture 4">
            <a:extLst>
              <a:ext uri="{FF2B5EF4-FFF2-40B4-BE49-F238E27FC236}">
                <a16:creationId xmlns:a16="http://schemas.microsoft.com/office/drawing/2014/main" id="{2B4E5BDB-4151-FF3E-8FCD-B2F501982647}"/>
              </a:ext>
            </a:extLst>
          </p:cNvPr>
          <p:cNvPicPr>
            <a:picLocks noChangeAspect="1"/>
          </p:cNvPicPr>
          <p:nvPr/>
        </p:nvPicPr>
        <p:blipFill rotWithShape="1">
          <a:blip r:embed="rId4"/>
          <a:srcRect l="21976" t="15728" r="9555" b="12769"/>
          <a:stretch/>
        </p:blipFill>
        <p:spPr>
          <a:xfrm>
            <a:off x="6688140" y="580093"/>
            <a:ext cx="300039" cy="292894"/>
          </a:xfrm>
          <a:prstGeom prst="rect">
            <a:avLst/>
          </a:prstGeom>
        </p:spPr>
      </p:pic>
      <p:sp>
        <p:nvSpPr>
          <p:cNvPr id="19" name="TextBox 18">
            <a:extLst>
              <a:ext uri="{FF2B5EF4-FFF2-40B4-BE49-F238E27FC236}">
                <a16:creationId xmlns:a16="http://schemas.microsoft.com/office/drawing/2014/main" id="{3EC18344-35D3-C345-8227-C046A3B78321}"/>
              </a:ext>
            </a:extLst>
          </p:cNvPr>
          <p:cNvSpPr txBox="1"/>
          <p:nvPr/>
        </p:nvSpPr>
        <p:spPr>
          <a:xfrm>
            <a:off x="7115469" y="267525"/>
            <a:ext cx="4871952" cy="128926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rPr>
              <a:t>3 questions: </a:t>
            </a:r>
            <a:r>
              <a:rPr kumimoji="0" lang="en-US" sz="28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rPr>
              <a:t>the only section you have total control over </a:t>
            </a:r>
            <a:b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rPr>
            </a:b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734B601-6FCB-14C2-7FFB-F06C153B068E}"/>
              </a:ext>
            </a:extLst>
          </p:cNvPr>
          <p:cNvSpPr txBox="1"/>
          <p:nvPr/>
        </p:nvSpPr>
        <p:spPr>
          <a:xfrm>
            <a:off x="7193121" y="4302604"/>
            <a:ext cx="4926488" cy="9986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a:rPr>
              <a:t>1 statement </a:t>
            </a:r>
            <a:r>
              <a:rPr kumimoji="0" lang="en-US" sz="28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a:rPr>
              <a:t>for all 5 of your choices</a:t>
            </a:r>
          </a:p>
        </p:txBody>
      </p:sp>
      <p:sp>
        <p:nvSpPr>
          <p:cNvPr id="23" name="TextBox 22">
            <a:extLst>
              <a:ext uri="{FF2B5EF4-FFF2-40B4-BE49-F238E27FC236}">
                <a16:creationId xmlns:a16="http://schemas.microsoft.com/office/drawing/2014/main" id="{303AEFEA-7E4D-7AD5-7036-69284664E97F}"/>
              </a:ext>
            </a:extLst>
          </p:cNvPr>
          <p:cNvSpPr txBox="1"/>
          <p:nvPr/>
        </p:nvSpPr>
        <p:spPr>
          <a:xfrm>
            <a:off x="7142915" y="5580302"/>
            <a:ext cx="4794289" cy="9986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rPr>
              <a:t>No spelling/ grammar check </a:t>
            </a:r>
            <a:r>
              <a:rPr kumimoji="0" lang="en-GB" sz="28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Arial" panose="020B0604020202020204" pitchFamily="34" charset="0"/>
              </a:rPr>
              <a:t>on UCAS system </a:t>
            </a:r>
          </a:p>
        </p:txBody>
      </p:sp>
      <p:sp>
        <p:nvSpPr>
          <p:cNvPr id="24" name="TextBox 23">
            <a:extLst>
              <a:ext uri="{FF2B5EF4-FFF2-40B4-BE49-F238E27FC236}">
                <a16:creationId xmlns:a16="http://schemas.microsoft.com/office/drawing/2014/main" id="{5525F7DB-B662-7F5E-938E-54332A50946E}"/>
              </a:ext>
            </a:extLst>
          </p:cNvPr>
          <p:cNvSpPr txBox="1"/>
          <p:nvPr/>
        </p:nvSpPr>
        <p:spPr>
          <a:xfrm>
            <a:off x="7129537" y="3094457"/>
            <a:ext cx="492648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Minimum of 350 characters </a:t>
            </a:r>
            <a:r>
              <a:rPr kumimoji="0" lang="en-GB"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per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8A647713-4BFF-852B-B237-3146D6E0974E}"/>
              </a:ext>
            </a:extLst>
          </p:cNvPr>
          <p:cNvSpPr txBox="1"/>
          <p:nvPr/>
        </p:nvSpPr>
        <p:spPr>
          <a:xfrm>
            <a:off x="135975" y="1372035"/>
            <a:ext cx="375431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Knockout HTF70-FullWelterwt"/>
                <a:ea typeface="+mn-ea"/>
                <a:cs typeface="+mn-cs"/>
              </a:rPr>
              <a:t>2026 ENTRY</a:t>
            </a:r>
          </a:p>
        </p:txBody>
      </p:sp>
      <p:pic>
        <p:nvPicPr>
          <p:cNvPr id="7" name="Picture 6">
            <a:extLst>
              <a:ext uri="{FF2B5EF4-FFF2-40B4-BE49-F238E27FC236}">
                <a16:creationId xmlns:a16="http://schemas.microsoft.com/office/drawing/2014/main" id="{32FA4BC7-7502-14A0-E318-4B5C82894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3138787545"/>
      </p:ext>
    </p:extLst>
  </p:cSld>
  <p:clrMapOvr>
    <a:masterClrMapping/>
  </p:clrMapOvr>
  <mc:AlternateContent xmlns:mc="http://schemas.openxmlformats.org/markup-compatibility/2006" xmlns:p14="http://schemas.microsoft.com/office/powerpoint/2010/main">
    <mc:Choice Requires="p14">
      <p:transition p14:dur="0" advTm="48273"/>
    </mc:Choice>
    <mc:Fallback xmlns="">
      <p:transition advTm="48273"/>
    </mc:Fallback>
  </mc:AlternateContent>
  <p:extLst>
    <p:ext uri="{E180D4A7-C9FB-4DFB-919C-405C955672EB}">
      <p14:showEvtLst xmlns:p14="http://schemas.microsoft.com/office/powerpoint/2010/main">
        <p14:playEvt time="5" objId="7"/>
        <p14:stopEvt time="47968"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2B388-678F-FB20-649E-F29B376ACDC4}"/>
            </a:ext>
          </a:extLst>
        </p:cNvPr>
        <p:cNvGrpSpPr/>
        <p:nvPr/>
      </p:nvGrpSpPr>
      <p:grpSpPr>
        <a:xfrm>
          <a:off x="0" y="0"/>
          <a:ext cx="0" cy="0"/>
          <a:chOff x="0" y="0"/>
          <a:chExt cx="0" cy="0"/>
        </a:xfrm>
      </p:grpSpPr>
      <p:pic>
        <p:nvPicPr>
          <p:cNvPr id="18" name="Picture 17" descr="A red and black line&#10;&#10;Description automatically generated">
            <a:extLst>
              <a:ext uri="{FF2B5EF4-FFF2-40B4-BE49-F238E27FC236}">
                <a16:creationId xmlns:a16="http://schemas.microsoft.com/office/drawing/2014/main" id="{D4A8F170-A11A-3800-3D2E-082D1B468D4B}"/>
              </a:ext>
            </a:extLst>
          </p:cNvPr>
          <p:cNvPicPr>
            <a:picLocks noChangeAspect="1"/>
          </p:cNvPicPr>
          <p:nvPr/>
        </p:nvPicPr>
        <p:blipFill rotWithShape="1">
          <a:blip r:embed="rId3"/>
          <a:srcRect l="38819" b="50000"/>
          <a:stretch/>
        </p:blipFill>
        <p:spPr>
          <a:xfrm rot="16200000" flipH="1">
            <a:off x="9259665" y="294881"/>
            <a:ext cx="3227216" cy="2637453"/>
          </a:xfrm>
          <a:prstGeom prst="rect">
            <a:avLst/>
          </a:prstGeom>
        </p:spPr>
      </p:pic>
      <p:sp>
        <p:nvSpPr>
          <p:cNvPr id="3" name="Title 2">
            <a:extLst>
              <a:ext uri="{FF2B5EF4-FFF2-40B4-BE49-F238E27FC236}">
                <a16:creationId xmlns:a16="http://schemas.microsoft.com/office/drawing/2014/main" id="{3137C2D2-24F3-A74E-2D53-CAAD6ABE51F9}"/>
              </a:ext>
            </a:extLst>
          </p:cNvPr>
          <p:cNvSpPr>
            <a:spLocks noGrp="1"/>
          </p:cNvSpPr>
          <p:nvPr>
            <p:ph type="title"/>
          </p:nvPr>
        </p:nvSpPr>
        <p:spPr>
          <a:xfrm>
            <a:off x="1558148" y="388920"/>
            <a:ext cx="9150350" cy="828676"/>
          </a:xfrm>
        </p:spPr>
        <p:txBody>
          <a:bodyPr/>
          <a:lstStyle/>
          <a:p>
            <a:r>
              <a:rPr lang="en-GB" sz="9600" dirty="0"/>
              <a:t>3 QUESTIONS</a:t>
            </a:r>
          </a:p>
        </p:txBody>
      </p:sp>
      <p:sp>
        <p:nvSpPr>
          <p:cNvPr id="5" name="TextBox 4">
            <a:extLst>
              <a:ext uri="{FF2B5EF4-FFF2-40B4-BE49-F238E27FC236}">
                <a16:creationId xmlns:a16="http://schemas.microsoft.com/office/drawing/2014/main" id="{40F26FB8-75FB-ADC6-AE7B-730A9125B78A}"/>
              </a:ext>
            </a:extLst>
          </p:cNvPr>
          <p:cNvSpPr txBox="1"/>
          <p:nvPr/>
        </p:nvSpPr>
        <p:spPr>
          <a:xfrm>
            <a:off x="661796" y="3227216"/>
            <a:ext cx="32756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rPr>
              <a:t>Why do you want to study this course or subject?</a:t>
            </a:r>
            <a:endParaRPr kumimoji="0" lang="en-GB" sz="3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6926D24-D44A-8355-C067-AE7C755C9C6E}"/>
              </a:ext>
            </a:extLst>
          </p:cNvPr>
          <p:cNvSpPr txBox="1"/>
          <p:nvPr/>
        </p:nvSpPr>
        <p:spPr>
          <a:xfrm>
            <a:off x="4457700" y="3214516"/>
            <a:ext cx="32766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rPr>
              <a:t>How have your qualifications and studies helped you to prepare for this course or subject?</a:t>
            </a:r>
            <a:endParaRPr kumimoji="0" lang="en-GB" sz="28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CE9CDB-7482-A556-D757-49957509079A}"/>
              </a:ext>
            </a:extLst>
          </p:cNvPr>
          <p:cNvSpPr txBox="1"/>
          <p:nvPr/>
        </p:nvSpPr>
        <p:spPr>
          <a:xfrm>
            <a:off x="8254547" y="2876249"/>
            <a:ext cx="3275657"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rPr>
              <a:t>What else have you done to prepare outside of education and why are these experiences useful?</a:t>
            </a:r>
            <a:endParaRPr kumimoji="0" lang="en-GB" sz="28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F17B782-D563-B21F-6127-B623ED78E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1795537223"/>
      </p:ext>
    </p:extLst>
  </p:cSld>
  <p:clrMapOvr>
    <a:masterClrMapping/>
  </p:clrMapOvr>
  <mc:AlternateContent xmlns:mc="http://schemas.openxmlformats.org/markup-compatibility/2006" xmlns:p14="http://schemas.microsoft.com/office/powerpoint/2010/main">
    <mc:Choice Requires="p14">
      <p:transition p14:dur="0" advTm="29429"/>
    </mc:Choice>
    <mc:Fallback xmlns="">
      <p:transition advTm="29429"/>
    </mc:Fallback>
  </mc:AlternateContent>
  <p:extLst>
    <p:ext uri="{E180D4A7-C9FB-4DFB-919C-405C955672EB}">
      <p14:showEvtLst xmlns:p14="http://schemas.microsoft.com/office/powerpoint/2010/main">
        <p14:playEvt time="5" objId="4"/>
        <p14:stopEvt time="2884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ADDE8-1720-A630-6110-DB30010D16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70C945-D3EE-1FA8-A54B-A864DAF49DAD}"/>
              </a:ext>
            </a:extLst>
          </p:cNvPr>
          <p:cNvSpPr>
            <a:spLocks noGrp="1"/>
          </p:cNvSpPr>
          <p:nvPr>
            <p:ph type="ctrTitle" idx="4294967295"/>
          </p:nvPr>
        </p:nvSpPr>
        <p:spPr>
          <a:xfrm>
            <a:off x="1342918" y="-291939"/>
            <a:ext cx="9144000" cy="2387600"/>
          </a:xfrm>
        </p:spPr>
        <p:txBody>
          <a:bodyPr>
            <a:normAutofit/>
          </a:bodyPr>
          <a:lstStyle/>
          <a:p>
            <a:r>
              <a:rPr lang="en-GB" sz="8000" dirty="0">
                <a:solidFill>
                  <a:srgbClr val="BE0F34"/>
                </a:solidFill>
                <a:latin typeface="Knockout HTF70-FullWelterwt"/>
              </a:rPr>
              <a:t>THE UCAS PROCESS</a:t>
            </a:r>
          </a:p>
        </p:txBody>
      </p:sp>
      <p:sp>
        <p:nvSpPr>
          <p:cNvPr id="8" name="Text Placeholder 10">
            <a:extLst>
              <a:ext uri="{FF2B5EF4-FFF2-40B4-BE49-F238E27FC236}">
                <a16:creationId xmlns:a16="http://schemas.microsoft.com/office/drawing/2014/main" id="{25445796-0FB5-C09E-A3E3-5A624AD71FD2}"/>
              </a:ext>
            </a:extLst>
          </p:cNvPr>
          <p:cNvSpPr txBox="1">
            <a:spLocks/>
          </p:cNvSpPr>
          <p:nvPr/>
        </p:nvSpPr>
        <p:spPr>
          <a:xfrm>
            <a:off x="5227034" y="2180473"/>
            <a:ext cx="3811027" cy="1449143"/>
          </a:xfrm>
          <a:prstGeom prst="rect">
            <a:avLst/>
          </a:prstGeom>
        </p:spPr>
        <p:txBody>
          <a:bodyPr vert="horz" lIns="0" tIns="45720" rIns="91440" bIns="45720" rtlCol="0" anchor="t">
            <a:noAutofit/>
          </a:bodyPr>
          <a:lstStyle>
            <a:lvl1pPr marL="14288" indent="0" algn="l" defTabSz="914400" rtl="0" eaLnBrk="1" latinLnBrk="0" hangingPunct="1">
              <a:lnSpc>
                <a:spcPct val="100000"/>
              </a:lnSpc>
              <a:spcBef>
                <a:spcPts val="1000"/>
              </a:spcBef>
              <a:buFont typeface="Arial" panose="020B0604020202020204" pitchFamily="34" charset="0"/>
              <a:buNone/>
              <a:tabLst/>
              <a:defRPr sz="1800" b="0" i="0" kern="1200">
                <a:solidFill>
                  <a:schemeClr val="tx1"/>
                </a:solidFill>
                <a:latin typeface="Myriad Pro" panose="020B0503030403020204" pitchFamily="34" charset="0"/>
                <a:ea typeface="+mn-ea"/>
                <a:cs typeface="+mn-cs"/>
              </a:defRPr>
            </a:lvl1pPr>
            <a:lvl2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2pPr>
            <a:lvl3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3pPr>
            <a:lvl4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4pPr>
            <a:lvl5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1" name="Text Placeholder 10">
            <a:extLst>
              <a:ext uri="{FF2B5EF4-FFF2-40B4-BE49-F238E27FC236}">
                <a16:creationId xmlns:a16="http://schemas.microsoft.com/office/drawing/2014/main" id="{3E061417-4641-744D-DFC6-6D11D0CF3F97}"/>
              </a:ext>
            </a:extLst>
          </p:cNvPr>
          <p:cNvSpPr txBox="1">
            <a:spLocks/>
          </p:cNvSpPr>
          <p:nvPr/>
        </p:nvSpPr>
        <p:spPr>
          <a:xfrm>
            <a:off x="5621791" y="4695664"/>
            <a:ext cx="3811027" cy="1449143"/>
          </a:xfrm>
          <a:prstGeom prst="rect">
            <a:avLst/>
          </a:prstGeom>
        </p:spPr>
        <p:txBody>
          <a:bodyPr vert="horz" lIns="0" tIns="45720" rIns="91440" bIns="45720" rtlCol="0" anchor="t">
            <a:noAutofit/>
          </a:bodyPr>
          <a:lstStyle>
            <a:lvl1pPr marL="14288" indent="0" algn="l" defTabSz="914400" rtl="0" eaLnBrk="1" latinLnBrk="0" hangingPunct="1">
              <a:lnSpc>
                <a:spcPct val="100000"/>
              </a:lnSpc>
              <a:spcBef>
                <a:spcPts val="1000"/>
              </a:spcBef>
              <a:buFont typeface="Arial" panose="020B0604020202020204" pitchFamily="34" charset="0"/>
              <a:buNone/>
              <a:tabLst/>
              <a:defRPr sz="1800" b="0" i="0" kern="1200">
                <a:solidFill>
                  <a:schemeClr val="tx1"/>
                </a:solidFill>
                <a:latin typeface="Myriad Pro" panose="020B0503030403020204" pitchFamily="34" charset="0"/>
                <a:ea typeface="+mn-ea"/>
                <a:cs typeface="+mn-cs"/>
              </a:defRPr>
            </a:lvl1pPr>
            <a:lvl2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2pPr>
            <a:lvl3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3pPr>
            <a:lvl4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4pPr>
            <a:lvl5pPr marL="14288" indent="0" algn="l" defTabSz="914400" rtl="0" eaLnBrk="1" latinLnBrk="0" hangingPunct="1">
              <a:lnSpc>
                <a:spcPct val="100000"/>
              </a:lnSpc>
              <a:spcBef>
                <a:spcPts val="500"/>
              </a:spcBef>
              <a:buFont typeface="Arial" panose="020B0604020202020204" pitchFamily="34" charset="0"/>
              <a:buNone/>
              <a:tabLst/>
              <a:defRPr sz="1400" b="0" i="0" kern="1200">
                <a:solidFill>
                  <a:schemeClr val="tx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aphicFrame>
        <p:nvGraphicFramePr>
          <p:cNvPr id="12" name="Diagram 11">
            <a:extLst>
              <a:ext uri="{FF2B5EF4-FFF2-40B4-BE49-F238E27FC236}">
                <a16:creationId xmlns:a16="http://schemas.microsoft.com/office/drawing/2014/main" id="{1D68DC5A-9EE0-78F3-431D-130CD619B2BB}"/>
              </a:ext>
            </a:extLst>
          </p:cNvPr>
          <p:cNvGraphicFramePr/>
          <p:nvPr/>
        </p:nvGraphicFramePr>
        <p:xfrm>
          <a:off x="200688" y="1447800"/>
          <a:ext cx="9232130" cy="512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D3BD8916-043D-0F26-9781-0463D818072E}"/>
              </a:ext>
            </a:extLst>
          </p:cNvPr>
          <p:cNvSpPr/>
          <p:nvPr/>
        </p:nvSpPr>
        <p:spPr>
          <a:xfrm>
            <a:off x="9803215" y="3032024"/>
            <a:ext cx="2134931" cy="1975911"/>
          </a:xfrm>
          <a:prstGeom prst="roundRect">
            <a:avLst/>
          </a:prstGeom>
          <a:solidFill>
            <a:schemeClr val="tx1"/>
          </a:solidFill>
          <a:ln w="19050" cap="flat" cmpd="sng" algn="ctr">
            <a:solidFill>
              <a:prstClr val="white">
                <a:hueOff val="0"/>
                <a:satOff val="0"/>
                <a:lumOff val="0"/>
                <a:alphaOff val="0"/>
              </a:prstClr>
            </a:solidFill>
            <a:prstDash val="solid"/>
            <a:miter lim="800000"/>
          </a:ln>
          <a:effectLst/>
        </p:spPr>
        <p:txBody>
          <a:bodyPr spcFirstLastPara="0" vert="horz" wrap="square" lIns="91440" tIns="91440" rIns="91440" bIns="9144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UCAS DEADLINE: Wednesday 14 January 2026</a:t>
            </a:r>
          </a:p>
        </p:txBody>
      </p:sp>
      <p:pic>
        <p:nvPicPr>
          <p:cNvPr id="2" name="Picture 1">
            <a:extLst>
              <a:ext uri="{FF2B5EF4-FFF2-40B4-BE49-F238E27FC236}">
                <a16:creationId xmlns:a16="http://schemas.microsoft.com/office/drawing/2014/main" id="{9548B829-C1C3-A116-F500-EB309B4F0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57300" cy="1292968"/>
          </a:xfrm>
          <a:prstGeom prst="rect">
            <a:avLst/>
          </a:prstGeom>
        </p:spPr>
      </p:pic>
    </p:spTree>
    <p:extLst>
      <p:ext uri="{BB962C8B-B14F-4D97-AF65-F5344CB8AC3E}">
        <p14:creationId xmlns:p14="http://schemas.microsoft.com/office/powerpoint/2010/main" val="2108948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3b2b565-5c1d-4c0b-bc8d-f845588ae251"/>
</p:tagLst>
</file>

<file path=ppt/theme/theme1.xml><?xml version="1.0" encoding="utf-8"?>
<a:theme xmlns:a="http://schemas.openxmlformats.org/drawingml/2006/main" name="University of South Wales 02">
  <a:themeElements>
    <a:clrScheme name="USW Secondary Palette">
      <a:dk1>
        <a:srgbClr val="000000"/>
      </a:dk1>
      <a:lt1>
        <a:srgbClr val="FFFFFF"/>
      </a:lt1>
      <a:dk2>
        <a:srgbClr val="44463E"/>
      </a:dk2>
      <a:lt2>
        <a:srgbClr val="C8C9C7"/>
      </a:lt2>
      <a:accent1>
        <a:srgbClr val="BE0F34"/>
      </a:accent1>
      <a:accent2>
        <a:srgbClr val="A8D3D3"/>
      </a:accent2>
      <a:accent3>
        <a:srgbClr val="FFDE38"/>
      </a:accent3>
      <a:accent4>
        <a:srgbClr val="F9E8F0"/>
      </a:accent4>
      <a:accent5>
        <a:srgbClr val="DBEBF0"/>
      </a:accent5>
      <a:accent6>
        <a:srgbClr val="DEEFE3"/>
      </a:accent6>
      <a:hlink>
        <a:srgbClr val="44463E"/>
      </a:hlink>
      <a:folHlink>
        <a:srgbClr val="C8C9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South Wales 02" id="{68B0C3F8-0D34-4A49-ADFC-6F1192DA5123}" vid="{EA79D2BC-F472-694B-B0C3-EE1D960C5147}"/>
    </a:ext>
  </a:extLst>
</a:theme>
</file>

<file path=ppt/theme/theme10.xml><?xml version="1.0" encoding="utf-8"?>
<a:theme xmlns:a="http://schemas.openxmlformats.org/drawingml/2006/main" name="1_University of South Wales 02">
  <a:themeElements>
    <a:clrScheme name="USW Secondary Palette">
      <a:dk1>
        <a:srgbClr val="000000"/>
      </a:dk1>
      <a:lt1>
        <a:srgbClr val="FFFFFF"/>
      </a:lt1>
      <a:dk2>
        <a:srgbClr val="44463E"/>
      </a:dk2>
      <a:lt2>
        <a:srgbClr val="C8C9C7"/>
      </a:lt2>
      <a:accent1>
        <a:srgbClr val="BE0F34"/>
      </a:accent1>
      <a:accent2>
        <a:srgbClr val="A8D3D3"/>
      </a:accent2>
      <a:accent3>
        <a:srgbClr val="FFDE38"/>
      </a:accent3>
      <a:accent4>
        <a:srgbClr val="F9E8F0"/>
      </a:accent4>
      <a:accent5>
        <a:srgbClr val="DBEBF0"/>
      </a:accent5>
      <a:accent6>
        <a:srgbClr val="DEEFE3"/>
      </a:accent6>
      <a:hlink>
        <a:srgbClr val="44463E"/>
      </a:hlink>
      <a:folHlink>
        <a:srgbClr val="C8C9C7"/>
      </a:folHlink>
    </a:clrScheme>
    <a:fontScheme name="Custom 1">
      <a:majorFont>
        <a:latin typeface="Knockout HTF70-FullWelterw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South Wales 02" id="{68B0C3F8-0D34-4A49-ADFC-6F1192DA5123}" vid="{EA79D2BC-F472-694B-B0C3-EE1D960C514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University of South Wales">
  <a:themeElements>
    <a:clrScheme name="Custom 1">
      <a:dk1>
        <a:srgbClr val="000000"/>
      </a:dk1>
      <a:lt1>
        <a:srgbClr val="FFFFFF"/>
      </a:lt1>
      <a:dk2>
        <a:srgbClr val="44463E"/>
      </a:dk2>
      <a:lt2>
        <a:srgbClr val="C8C9C7"/>
      </a:lt2>
      <a:accent1>
        <a:srgbClr val="BE0F34"/>
      </a:accent1>
      <a:accent2>
        <a:srgbClr val="E9E9E8"/>
      </a:accent2>
      <a:accent3>
        <a:srgbClr val="F4F4F3"/>
      </a:accent3>
      <a:accent4>
        <a:srgbClr val="F68DA3"/>
      </a:accent4>
      <a:accent5>
        <a:srgbClr val="F15576"/>
      </a:accent5>
      <a:accent6>
        <a:srgbClr val="969794"/>
      </a:accent6>
      <a:hlink>
        <a:srgbClr val="BE0F34"/>
      </a:hlink>
      <a:folHlink>
        <a:srgbClr val="C8C9C7"/>
      </a:folHlink>
    </a:clrScheme>
    <a:fontScheme name="Custom 1">
      <a:majorFont>
        <a:latin typeface="Knockout HTF50-Welterwe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anding ppt" id="{5A924615-EA23-43EE-B4AA-5C54EC674A9D}" vid="{31B92372-A7A2-4CC5-AD57-5B066D66DAFE}"/>
    </a:ext>
  </a:extLst>
</a:theme>
</file>

<file path=ppt/theme/theme5.xml><?xml version="1.0" encoding="utf-8"?>
<a:theme xmlns:a="http://schemas.openxmlformats.org/drawingml/2006/main" name="1_University of South Wales">
  <a:themeElements>
    <a:clrScheme name="Custom 1">
      <a:dk1>
        <a:srgbClr val="000000"/>
      </a:dk1>
      <a:lt1>
        <a:srgbClr val="FFFFFF"/>
      </a:lt1>
      <a:dk2>
        <a:srgbClr val="44463E"/>
      </a:dk2>
      <a:lt2>
        <a:srgbClr val="C8C9C7"/>
      </a:lt2>
      <a:accent1>
        <a:srgbClr val="BE0F34"/>
      </a:accent1>
      <a:accent2>
        <a:srgbClr val="E9E9E8"/>
      </a:accent2>
      <a:accent3>
        <a:srgbClr val="F4F4F3"/>
      </a:accent3>
      <a:accent4>
        <a:srgbClr val="F68DA3"/>
      </a:accent4>
      <a:accent5>
        <a:srgbClr val="F15576"/>
      </a:accent5>
      <a:accent6>
        <a:srgbClr val="969794"/>
      </a:accent6>
      <a:hlink>
        <a:srgbClr val="BE0F34"/>
      </a:hlink>
      <a:folHlink>
        <a:srgbClr val="C8C9C7"/>
      </a:folHlink>
    </a:clrScheme>
    <a:fontScheme name="Custom 1">
      <a:majorFont>
        <a:latin typeface="Knockout HTF50-Welterwe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anding ppt" id="{5A924615-EA23-43EE-B4AA-5C54EC674A9D}" vid="{31B92372-A7A2-4CC5-AD57-5B066D66DAFE}"/>
    </a:ext>
  </a:extLst>
</a:theme>
</file>

<file path=ppt/theme/theme6.xml><?xml version="1.0" encoding="utf-8"?>
<a:theme xmlns:a="http://schemas.openxmlformats.org/drawingml/2006/main" name="3_University of South Wales">
  <a:themeElements>
    <a:clrScheme name="Custom 1">
      <a:dk1>
        <a:srgbClr val="000000"/>
      </a:dk1>
      <a:lt1>
        <a:srgbClr val="FFFFFF"/>
      </a:lt1>
      <a:dk2>
        <a:srgbClr val="44463E"/>
      </a:dk2>
      <a:lt2>
        <a:srgbClr val="C8C9C7"/>
      </a:lt2>
      <a:accent1>
        <a:srgbClr val="BE0F34"/>
      </a:accent1>
      <a:accent2>
        <a:srgbClr val="E9E9E8"/>
      </a:accent2>
      <a:accent3>
        <a:srgbClr val="F4F4F3"/>
      </a:accent3>
      <a:accent4>
        <a:srgbClr val="F68DA3"/>
      </a:accent4>
      <a:accent5>
        <a:srgbClr val="F15576"/>
      </a:accent5>
      <a:accent6>
        <a:srgbClr val="969794"/>
      </a:accent6>
      <a:hlink>
        <a:srgbClr val="BE0F34"/>
      </a:hlink>
      <a:folHlink>
        <a:srgbClr val="C8C9C7"/>
      </a:folHlink>
    </a:clrScheme>
    <a:fontScheme name="Custom 1">
      <a:majorFont>
        <a:latin typeface="Knockout HTF50-Welterwe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anding ppt" id="{5A924615-EA23-43EE-B4AA-5C54EC674A9D}" vid="{31B92372-A7A2-4CC5-AD57-5B066D66DAFE}"/>
    </a:ext>
  </a:extLst>
</a:theme>
</file>

<file path=ppt/theme/theme7.xml><?xml version="1.0" encoding="utf-8"?>
<a:theme xmlns:a="http://schemas.openxmlformats.org/drawingml/2006/main" name="2_University of South Wales">
  <a:themeElements>
    <a:clrScheme name="Custom 1">
      <a:dk1>
        <a:srgbClr val="000000"/>
      </a:dk1>
      <a:lt1>
        <a:srgbClr val="FFFFFF"/>
      </a:lt1>
      <a:dk2>
        <a:srgbClr val="44463E"/>
      </a:dk2>
      <a:lt2>
        <a:srgbClr val="C8C9C7"/>
      </a:lt2>
      <a:accent1>
        <a:srgbClr val="BE0F34"/>
      </a:accent1>
      <a:accent2>
        <a:srgbClr val="E9E9E8"/>
      </a:accent2>
      <a:accent3>
        <a:srgbClr val="F4F4F3"/>
      </a:accent3>
      <a:accent4>
        <a:srgbClr val="F68DA3"/>
      </a:accent4>
      <a:accent5>
        <a:srgbClr val="F15576"/>
      </a:accent5>
      <a:accent6>
        <a:srgbClr val="969794"/>
      </a:accent6>
      <a:hlink>
        <a:srgbClr val="BE0F34"/>
      </a:hlink>
      <a:folHlink>
        <a:srgbClr val="C8C9C7"/>
      </a:folHlink>
    </a:clrScheme>
    <a:fontScheme name="Custom 1">
      <a:majorFont>
        <a:latin typeface="Knockout HTF50-Welterwe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anding ppt" id="{5A924615-EA23-43EE-B4AA-5C54EC674A9D}" vid="{31B92372-A7A2-4CC5-AD57-5B066D66DAFE}"/>
    </a:ext>
  </a:extLst>
</a:theme>
</file>

<file path=ppt/theme/theme8.xml><?xml version="1.0" encoding="utf-8"?>
<a:theme xmlns:a="http://schemas.openxmlformats.org/drawingml/2006/main" name="7_University of South Wales">
  <a:themeElements>
    <a:clrScheme name="Custom 1">
      <a:dk1>
        <a:srgbClr val="000000"/>
      </a:dk1>
      <a:lt1>
        <a:srgbClr val="FFFFFF"/>
      </a:lt1>
      <a:dk2>
        <a:srgbClr val="44463E"/>
      </a:dk2>
      <a:lt2>
        <a:srgbClr val="C8C9C7"/>
      </a:lt2>
      <a:accent1>
        <a:srgbClr val="BE0F34"/>
      </a:accent1>
      <a:accent2>
        <a:srgbClr val="E9E9E8"/>
      </a:accent2>
      <a:accent3>
        <a:srgbClr val="F4F4F3"/>
      </a:accent3>
      <a:accent4>
        <a:srgbClr val="F68DA3"/>
      </a:accent4>
      <a:accent5>
        <a:srgbClr val="F15576"/>
      </a:accent5>
      <a:accent6>
        <a:srgbClr val="969794"/>
      </a:accent6>
      <a:hlink>
        <a:srgbClr val="BE0F34"/>
      </a:hlink>
      <a:folHlink>
        <a:srgbClr val="C8C9C7"/>
      </a:folHlink>
    </a:clrScheme>
    <a:fontScheme name="Custom 1">
      <a:majorFont>
        <a:latin typeface="Knockout HTF50-Welterwe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anding ppt" id="{5A924615-EA23-43EE-B4AA-5C54EC674A9D}" vid="{31B92372-A7A2-4CC5-AD57-5B066D66DAFE}"/>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7f329f4-6baa-4e5a-a4e9-afbdabc0843b">
      <UserInfo>
        <DisplayName>Michelle Thorne</DisplayName>
        <AccountId>53</AccountId>
        <AccountType/>
      </UserInfo>
      <UserInfo>
        <DisplayName>Elizabeth Coombes</DisplayName>
        <AccountId>197</AccountId>
        <AccountType/>
      </UserInfo>
      <UserInfo>
        <DisplayName>Lisa Taylor</DisplayName>
        <AccountId>272</AccountId>
        <AccountType/>
      </UserInfo>
      <UserInfo>
        <DisplayName>Office 365 SharePoint Admin</DisplayName>
        <AccountId>16</AccountId>
        <AccountType/>
      </UserInfo>
      <UserInfo>
        <DisplayName>Heather Francis</DisplayName>
        <AccountId>60</AccountId>
        <AccountType/>
      </UserInfo>
      <UserInfo>
        <DisplayName>Rebecca Breen</DisplayName>
        <AccountId>115</AccountId>
        <AccountType/>
      </UserInfo>
      <UserInfo>
        <DisplayName>Sarah Hanks</DisplayName>
        <AccountId>21</AccountId>
        <AccountType/>
      </UserInfo>
      <UserInfo>
        <DisplayName>Kaffe Locke</DisplayName>
        <AccountId>650</AccountId>
        <AccountType/>
      </UserInfo>
      <UserInfo>
        <DisplayName>Gabriella Smith</DisplayName>
        <AccountId>832</AccountId>
        <AccountType/>
      </UserInfo>
    </SharedWithUsers>
    <lcf76f155ced4ddcb4097134ff3c332f xmlns="d777e6f8-394b-4ffd-a5b6-0e88b2f77d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2DBA0C2DDA514CAFB981C37C50FCEA" ma:contentTypeVersion="14" ma:contentTypeDescription="Create a new document." ma:contentTypeScope="" ma:versionID="3cdc64ff4e848dc6051320e56d3838a8">
  <xsd:schema xmlns:xsd="http://www.w3.org/2001/XMLSchema" xmlns:xs="http://www.w3.org/2001/XMLSchema" xmlns:p="http://schemas.microsoft.com/office/2006/metadata/properties" xmlns:ns2="d777e6f8-394b-4ffd-a5b6-0e88b2f77d01" xmlns:ns3="e7f329f4-6baa-4e5a-a4e9-afbdabc0843b" targetNamespace="http://schemas.microsoft.com/office/2006/metadata/properties" ma:root="true" ma:fieldsID="7ecb2735abe9265ba702774e9873a2e8" ns2:_="" ns3:_="">
    <xsd:import namespace="d777e6f8-394b-4ffd-a5b6-0e88b2f77d01"/>
    <xsd:import namespace="e7f329f4-6baa-4e5a-a4e9-afbdabc084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7e6f8-394b-4ffd-a5b6-0e88b2f77d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5cebe1c-ca61-445b-8e15-2504d17a24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f329f4-6baa-4e5a-a4e9-afbdabc0843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E46B97-2D6D-4EA4-8A87-72364C8141CA}">
  <ds:schemaRefs>
    <ds:schemaRef ds:uri="http://www.w3.org/XML/1998/namespace"/>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d777e6f8-394b-4ffd-a5b6-0e88b2f77d01"/>
    <ds:schemaRef ds:uri="http://schemas.openxmlformats.org/package/2006/metadata/core-properties"/>
    <ds:schemaRef ds:uri="e7f329f4-6baa-4e5a-a4e9-afbdabc0843b"/>
    <ds:schemaRef ds:uri="http://purl.org/dc/terms/"/>
  </ds:schemaRefs>
</ds:datastoreItem>
</file>

<file path=customXml/itemProps2.xml><?xml version="1.0" encoding="utf-8"?>
<ds:datastoreItem xmlns:ds="http://schemas.openxmlformats.org/officeDocument/2006/customXml" ds:itemID="{3E6ED4D2-93A2-4E5D-BDA3-BCB6D0FC9DEB}">
  <ds:schemaRefs>
    <ds:schemaRef ds:uri="http://schemas.microsoft.com/sharepoint/v3/contenttype/forms"/>
  </ds:schemaRefs>
</ds:datastoreItem>
</file>

<file path=customXml/itemProps3.xml><?xml version="1.0" encoding="utf-8"?>
<ds:datastoreItem xmlns:ds="http://schemas.openxmlformats.org/officeDocument/2006/customXml" ds:itemID="{6A3DB6A9-2411-4201-B045-59F92B4E8DC0}">
  <ds:schemaRefs>
    <ds:schemaRef ds:uri="d777e6f8-394b-4ffd-a5b6-0e88b2f77d01"/>
    <ds:schemaRef ds:uri="e7f329f4-6baa-4e5a-a4e9-afbdabc084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53f0066-c24e-444c-9c2a-7427c31ebeab}" enabled="1" method="Standard" siteId="{e5aafe7c-971b-4ab7-b039-141ad36acec0}" removed="0"/>
</clbl:labelList>
</file>

<file path=docProps/app.xml><?xml version="1.0" encoding="utf-8"?>
<Properties xmlns="http://schemas.openxmlformats.org/officeDocument/2006/extended-properties" xmlns:vt="http://schemas.openxmlformats.org/officeDocument/2006/docPropsVTypes">
  <Template>New PowerPoint Template</Template>
  <TotalTime>412</TotalTime>
  <Words>2634</Words>
  <Application>Microsoft Office PowerPoint</Application>
  <PresentationFormat>Widescreen</PresentationFormat>
  <Paragraphs>388</Paragraphs>
  <Slides>39</Slides>
  <Notes>21</Notes>
  <HiddenSlides>0</HiddenSlides>
  <MMClips>3</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39</vt:i4>
      </vt:variant>
    </vt:vector>
  </HeadingPairs>
  <TitlesOfParts>
    <vt:vector size="62" baseType="lpstr">
      <vt:lpstr>Aptos</vt:lpstr>
      <vt:lpstr>Myriad Pro</vt:lpstr>
      <vt:lpstr>System Font Regular</vt:lpstr>
      <vt:lpstr>Arial</vt:lpstr>
      <vt:lpstr>Knockout HTF50-Welterweight</vt:lpstr>
      <vt:lpstr>Aptos Display</vt:lpstr>
      <vt:lpstr>Knockout-HTF90-UltmtWelterwt</vt:lpstr>
      <vt:lpstr>Wingdings</vt:lpstr>
      <vt:lpstr>Knockout-HTF50-Welterweight</vt:lpstr>
      <vt:lpstr>Calibri</vt:lpstr>
      <vt:lpstr>Langdon</vt:lpstr>
      <vt:lpstr>Calibri Light</vt:lpstr>
      <vt:lpstr>Knockout HTF70-FullWelterwt</vt:lpstr>
      <vt:lpstr>University of South Wales 02</vt:lpstr>
      <vt:lpstr>1_Office Theme</vt:lpstr>
      <vt:lpstr>Office Theme</vt:lpstr>
      <vt:lpstr>University of South Wales</vt:lpstr>
      <vt:lpstr>1_University of South Wales</vt:lpstr>
      <vt:lpstr>3_University of South Wales</vt:lpstr>
      <vt:lpstr>2_University of South Wales</vt:lpstr>
      <vt:lpstr>7_University of South Wales</vt:lpstr>
      <vt:lpstr>2_Office Theme</vt:lpstr>
      <vt:lpstr>1_University of South Wales 02</vt:lpstr>
      <vt:lpstr>PowerPoint Presentation</vt:lpstr>
      <vt:lpstr>REGISTRATION AND FIND OUT MORE</vt:lpstr>
      <vt:lpstr>PowerPoint Presentation</vt:lpstr>
      <vt:lpstr>PowerPoint Presentation</vt:lpstr>
      <vt:lpstr>THE UCAS PROCESS</vt:lpstr>
      <vt:lpstr>THE VERY BASICS</vt:lpstr>
      <vt:lpstr>PowerPoint Presentation</vt:lpstr>
      <vt:lpstr>3 QUESTIONS</vt:lpstr>
      <vt:lpstr>THE UCAS PROCESS</vt:lpstr>
      <vt:lpstr>UNIVERSITY OFFERS</vt:lpstr>
      <vt:lpstr>PowerPoint Presentation</vt:lpstr>
      <vt:lpstr>RESPONDING TO OFFERS</vt:lpstr>
      <vt:lpstr>PowerPoint Presentation</vt:lpstr>
      <vt:lpstr>PowerPoint Presentation</vt:lpstr>
      <vt:lpstr>CLEARING</vt:lpstr>
      <vt:lpstr>PowerPoint Presentation</vt:lpstr>
      <vt:lpstr>STUDENT FINANCE</vt:lpstr>
      <vt:lpstr>TUITION FEE LOAN</vt:lpstr>
      <vt:lpstr>MAINTENANCE LOAN</vt:lpstr>
      <vt:lpstr>HOUSEHOLD INCOME</vt:lpstr>
      <vt:lpstr>WHERE YOU LIVE</vt:lpstr>
      <vt:lpstr>MAINTENANCE LOAN</vt:lpstr>
      <vt:lpstr>MAINTENANCE SUPPORT</vt:lpstr>
      <vt:lpstr>MAINTENANCE SUPPORT</vt:lpstr>
      <vt:lpstr>PowerPoint Presentation</vt:lpstr>
      <vt:lpstr>PowerPoint Presentation</vt:lpstr>
      <vt:lpstr>PowerPoint Presentation</vt:lpstr>
      <vt:lpstr>PowerPoint Presentation</vt:lpstr>
      <vt:lpstr>STUDENT DEBT</vt:lpstr>
      <vt:lpstr>PowerPoint Presentation</vt:lpstr>
      <vt:lpstr>DISABLED STUDENT ALLOWANCE (DSA)</vt:lpstr>
      <vt:lpstr>ADDITIONAL FUNDING</vt:lpstr>
      <vt:lpstr>SCHOLARSHIPS &amp; BURSARIES </vt:lpstr>
      <vt:lpstr>PowerPoint Presentation</vt:lpstr>
      <vt:lpstr>HOW TO APPLY</vt:lpstr>
      <vt:lpstr>CONTACT US</vt:lpstr>
      <vt:lpstr>PowerPoint Presentation</vt:lpstr>
      <vt:lpstr>THANK YOU!  DIOLCH!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FUNDING YOUR STUDIES</dc:title>
  <dc:creator>Andrew Jackson</dc:creator>
  <cp:lastModifiedBy>Jenna Page</cp:lastModifiedBy>
  <cp:revision>13</cp:revision>
  <cp:lastPrinted>2022-08-15T16:10:38Z</cp:lastPrinted>
  <dcterms:created xsi:type="dcterms:W3CDTF">2022-03-23T09:46:59Z</dcterms:created>
  <dcterms:modified xsi:type="dcterms:W3CDTF">2025-06-04T15:01:14Z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3f0066-c24e-444c-9c2a-7427c31ebeab_Enabled">
    <vt:lpwstr>true</vt:lpwstr>
  </property>
  <property fmtid="{D5CDD505-2E9C-101B-9397-08002B2CF9AE}" pid="3" name="MSIP_Label_553f0066-c24e-444c-9c2a-7427c31ebeab_SetDate">
    <vt:lpwstr>2021-05-04T11:51:17Z</vt:lpwstr>
  </property>
  <property fmtid="{D5CDD505-2E9C-101B-9397-08002B2CF9AE}" pid="4" name="MSIP_Label_553f0066-c24e-444c-9c2a-7427c31ebeab_Method">
    <vt:lpwstr>Standard</vt:lpwstr>
  </property>
  <property fmtid="{D5CDD505-2E9C-101B-9397-08002B2CF9AE}" pid="5" name="MSIP_Label_553f0066-c24e-444c-9c2a-7427c31ebeab_Name">
    <vt:lpwstr>553f0066-c24e-444c-9c2a-7427c31ebeab</vt:lpwstr>
  </property>
  <property fmtid="{D5CDD505-2E9C-101B-9397-08002B2CF9AE}" pid="6" name="MSIP_Label_553f0066-c24e-444c-9c2a-7427c31ebeab_SiteId">
    <vt:lpwstr>e5aafe7c-971b-4ab7-b039-141ad36acec0</vt:lpwstr>
  </property>
  <property fmtid="{D5CDD505-2E9C-101B-9397-08002B2CF9AE}" pid="7" name="MSIP_Label_553f0066-c24e-444c-9c2a-7427c31ebeab_ActionId">
    <vt:lpwstr>628d789a-2c91-4ae1-8fbd-16c78460d23b</vt:lpwstr>
  </property>
  <property fmtid="{D5CDD505-2E9C-101B-9397-08002B2CF9AE}" pid="8" name="MSIP_Label_553f0066-c24e-444c-9c2a-7427c31ebeab_ContentBits">
    <vt:lpwstr>1</vt:lpwstr>
  </property>
  <property fmtid="{D5CDD505-2E9C-101B-9397-08002B2CF9AE}" pid="9" name="ClassificationContentMarkingHeaderLocations">
    <vt:lpwstr>University of South Wales 02:9</vt:lpwstr>
  </property>
  <property fmtid="{D5CDD505-2E9C-101B-9397-08002B2CF9AE}" pid="10" name="ClassificationContentMarkingHeaderText">
    <vt:lpwstr>PUBLIC / CYHOEDDUS</vt:lpwstr>
  </property>
  <property fmtid="{D5CDD505-2E9C-101B-9397-08002B2CF9AE}" pid="11" name="ContentTypeId">
    <vt:lpwstr>0x0101009D2DBA0C2DDA514CAFB981C37C50FCEA</vt:lpwstr>
  </property>
  <property fmtid="{D5CDD505-2E9C-101B-9397-08002B2CF9AE}" pid="12" name="MediaServiceImageTags">
    <vt:lpwstr/>
  </property>
  <property fmtid="{D5CDD505-2E9C-101B-9397-08002B2CF9AE}" pid="13" name="Order">
    <vt:lpwstr>55300.0000000000</vt:lpwstr>
  </property>
  <property fmtid="{D5CDD505-2E9C-101B-9397-08002B2CF9AE}" pid="14" name="ComplianceAssetId">
    <vt:lpwstr/>
  </property>
  <property fmtid="{D5CDD505-2E9C-101B-9397-08002B2CF9AE}" pid="15" name="_ExtendedDescription">
    <vt:lpwstr/>
  </property>
  <property fmtid="{D5CDD505-2E9C-101B-9397-08002B2CF9AE}" pid="16" name="TriggerFlowInfo">
    <vt:lpwstr/>
  </property>
</Properties>
</file>