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media/image66.jpg" ContentType="image/pn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579" r:id="rId5"/>
    <p:sldId id="275" r:id="rId6"/>
    <p:sldId id="258" r:id="rId7"/>
    <p:sldId id="273" r:id="rId8"/>
    <p:sldId id="307" r:id="rId9"/>
    <p:sldId id="279" r:id="rId10"/>
    <p:sldId id="309" r:id="rId11"/>
    <p:sldId id="263" r:id="rId12"/>
    <p:sldId id="264" r:id="rId13"/>
    <p:sldId id="265" r:id="rId14"/>
    <p:sldId id="310" r:id="rId15"/>
    <p:sldId id="267" r:id="rId16"/>
    <p:sldId id="306" r:id="rId17"/>
    <p:sldId id="580" r:id="rId18"/>
    <p:sldId id="282" r:id="rId19"/>
    <p:sldId id="311" r:id="rId20"/>
    <p:sldId id="257" r:id="rId21"/>
    <p:sldId id="586" r:id="rId22"/>
    <p:sldId id="581" r:id="rId23"/>
    <p:sldId id="582" r:id="rId24"/>
    <p:sldId id="583" r:id="rId25"/>
    <p:sldId id="584" r:id="rId26"/>
    <p:sldId id="585" r:id="rId27"/>
    <p:sldId id="284" r:id="rId28"/>
    <p:sldId id="281" r:id="rId29"/>
    <p:sldId id="313" r:id="rId30"/>
    <p:sldId id="314" r:id="rId31"/>
    <p:sldId id="304" r:id="rId32"/>
    <p:sldId id="27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F6FD9-87CB-4A1C-9904-88BC57E3B0AB}" v="6" dt="2024-09-10T13:41:29.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884"/>
  </p:normalViewPr>
  <p:slideViewPr>
    <p:cSldViewPr snapToGrid="0">
      <p:cViewPr varScale="1">
        <p:scale>
          <a:sx n="109" d="100"/>
          <a:sy n="109" d="100"/>
        </p:scale>
        <p:origin x="17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29CD2-3413-457C-B1DE-6F1BFD64847A}"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5C456C44-11FB-4EF6-A76B-59CF39DD8E0A}">
      <dgm:prSet/>
      <dgm:spPr/>
      <dgm:t>
        <a:bodyPr/>
        <a:lstStyle/>
        <a:p>
          <a:r>
            <a:rPr lang="en-GB"/>
            <a:t>….and…</a:t>
          </a:r>
          <a:endParaRPr lang="en-US"/>
        </a:p>
      </dgm:t>
    </dgm:pt>
    <dgm:pt modelId="{BD24A7EC-2D77-494A-8A2C-BF850F831646}" type="parTrans" cxnId="{022AC3A2-FB2A-408B-98B6-205169C95D67}">
      <dgm:prSet/>
      <dgm:spPr/>
      <dgm:t>
        <a:bodyPr/>
        <a:lstStyle/>
        <a:p>
          <a:endParaRPr lang="en-US"/>
        </a:p>
      </dgm:t>
    </dgm:pt>
    <dgm:pt modelId="{B1310DCA-A566-45AC-A164-19D9B37C3A0F}" type="sibTrans" cxnId="{022AC3A2-FB2A-408B-98B6-205169C95D67}">
      <dgm:prSet/>
      <dgm:spPr/>
      <dgm:t>
        <a:bodyPr/>
        <a:lstStyle/>
        <a:p>
          <a:endParaRPr lang="en-US"/>
        </a:p>
      </dgm:t>
    </dgm:pt>
    <dgm:pt modelId="{08AE55E7-89BF-4374-80EC-BFC501A3E3CC}">
      <dgm:prSet/>
      <dgm:spPr/>
      <dgm:t>
        <a:bodyPr/>
        <a:lstStyle/>
        <a:p>
          <a:r>
            <a:rPr lang="en-GB"/>
            <a:t>…. what advice would they give you?</a:t>
          </a:r>
          <a:endParaRPr lang="en-US"/>
        </a:p>
      </dgm:t>
    </dgm:pt>
    <dgm:pt modelId="{2D9BFAF0-7653-4A83-88D4-A58C63127E61}" type="parTrans" cxnId="{296879C6-3646-4043-A6F2-A0C2B1D26E19}">
      <dgm:prSet/>
      <dgm:spPr/>
      <dgm:t>
        <a:bodyPr/>
        <a:lstStyle/>
        <a:p>
          <a:endParaRPr lang="en-US"/>
        </a:p>
      </dgm:t>
    </dgm:pt>
    <dgm:pt modelId="{5117EC4F-B6ED-46E0-813D-8487A4B326B1}" type="sibTrans" cxnId="{296879C6-3646-4043-A6F2-A0C2B1D26E19}">
      <dgm:prSet/>
      <dgm:spPr/>
      <dgm:t>
        <a:bodyPr/>
        <a:lstStyle/>
        <a:p>
          <a:endParaRPr lang="en-US"/>
        </a:p>
      </dgm:t>
    </dgm:pt>
    <dgm:pt modelId="{CC72B9FA-E980-47DA-ADDF-E647C6CA7E9C}" type="pres">
      <dgm:prSet presAssocID="{49629CD2-3413-457C-B1DE-6F1BFD64847A}" presName="root" presStyleCnt="0">
        <dgm:presLayoutVars>
          <dgm:dir/>
          <dgm:resizeHandles val="exact"/>
        </dgm:presLayoutVars>
      </dgm:prSet>
      <dgm:spPr/>
    </dgm:pt>
    <dgm:pt modelId="{C7795A63-C8BA-4A9F-A2AB-27112821BD4F}" type="pres">
      <dgm:prSet presAssocID="{5C456C44-11FB-4EF6-A76B-59CF39DD8E0A}" presName="compNode" presStyleCnt="0"/>
      <dgm:spPr/>
    </dgm:pt>
    <dgm:pt modelId="{74401F6F-9DAA-433E-B22B-FDDEBEA5F490}" type="pres">
      <dgm:prSet presAssocID="{5C456C44-11FB-4EF6-A76B-59CF39DD8E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edit card"/>
        </a:ext>
      </dgm:extLst>
    </dgm:pt>
    <dgm:pt modelId="{699A7EB7-BBA6-4A9C-A5E7-A81C3CD2C771}" type="pres">
      <dgm:prSet presAssocID="{5C456C44-11FB-4EF6-A76B-59CF39DD8E0A}" presName="spaceRect" presStyleCnt="0"/>
      <dgm:spPr/>
    </dgm:pt>
    <dgm:pt modelId="{3723162F-04B9-4B15-A037-78E4E3DB204A}" type="pres">
      <dgm:prSet presAssocID="{5C456C44-11FB-4EF6-A76B-59CF39DD8E0A}" presName="textRect" presStyleLbl="revTx" presStyleIdx="0" presStyleCnt="2">
        <dgm:presLayoutVars>
          <dgm:chMax val="1"/>
          <dgm:chPref val="1"/>
        </dgm:presLayoutVars>
      </dgm:prSet>
      <dgm:spPr/>
    </dgm:pt>
    <dgm:pt modelId="{2119BEFD-820B-445B-AE99-ABFEF5FBF541}" type="pres">
      <dgm:prSet presAssocID="{B1310DCA-A566-45AC-A164-19D9B37C3A0F}" presName="sibTrans" presStyleCnt="0"/>
      <dgm:spPr/>
    </dgm:pt>
    <dgm:pt modelId="{458903B7-85E3-4022-A461-1FD1EC06B4F3}" type="pres">
      <dgm:prSet presAssocID="{08AE55E7-89BF-4374-80EC-BFC501A3E3CC}" presName="compNode" presStyleCnt="0"/>
      <dgm:spPr/>
    </dgm:pt>
    <dgm:pt modelId="{17362F0C-A1EF-4F8B-B5D8-132E72FBD5AD}" type="pres">
      <dgm:prSet presAssocID="{08AE55E7-89BF-4374-80EC-BFC501A3E3C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FA5275E1-7632-45E6-9F99-95D7C7A239BB}" type="pres">
      <dgm:prSet presAssocID="{08AE55E7-89BF-4374-80EC-BFC501A3E3CC}" presName="spaceRect" presStyleCnt="0"/>
      <dgm:spPr/>
    </dgm:pt>
    <dgm:pt modelId="{7F064525-B7D1-400B-9C96-12C1D010E00F}" type="pres">
      <dgm:prSet presAssocID="{08AE55E7-89BF-4374-80EC-BFC501A3E3CC}" presName="textRect" presStyleLbl="revTx" presStyleIdx="1" presStyleCnt="2">
        <dgm:presLayoutVars>
          <dgm:chMax val="1"/>
          <dgm:chPref val="1"/>
        </dgm:presLayoutVars>
      </dgm:prSet>
      <dgm:spPr/>
    </dgm:pt>
  </dgm:ptLst>
  <dgm:cxnLst>
    <dgm:cxn modelId="{B7194669-CE75-400B-AEA3-3971BDE4B0E3}" type="presOf" srcId="{49629CD2-3413-457C-B1DE-6F1BFD64847A}" destId="{CC72B9FA-E980-47DA-ADDF-E647C6CA7E9C}" srcOrd="0" destOrd="0" presId="urn:microsoft.com/office/officeart/2018/2/layout/IconLabelList"/>
    <dgm:cxn modelId="{AE613756-B664-46F7-AA84-A6A668984EEB}" type="presOf" srcId="{5C456C44-11FB-4EF6-A76B-59CF39DD8E0A}" destId="{3723162F-04B9-4B15-A037-78E4E3DB204A}" srcOrd="0" destOrd="0" presId="urn:microsoft.com/office/officeart/2018/2/layout/IconLabelList"/>
    <dgm:cxn modelId="{022AC3A2-FB2A-408B-98B6-205169C95D67}" srcId="{49629CD2-3413-457C-B1DE-6F1BFD64847A}" destId="{5C456C44-11FB-4EF6-A76B-59CF39DD8E0A}" srcOrd="0" destOrd="0" parTransId="{BD24A7EC-2D77-494A-8A2C-BF850F831646}" sibTransId="{B1310DCA-A566-45AC-A164-19D9B37C3A0F}"/>
    <dgm:cxn modelId="{296879C6-3646-4043-A6F2-A0C2B1D26E19}" srcId="{49629CD2-3413-457C-B1DE-6F1BFD64847A}" destId="{08AE55E7-89BF-4374-80EC-BFC501A3E3CC}" srcOrd="1" destOrd="0" parTransId="{2D9BFAF0-7653-4A83-88D4-A58C63127E61}" sibTransId="{5117EC4F-B6ED-46E0-813D-8487A4B326B1}"/>
    <dgm:cxn modelId="{AEAACAFD-4CC0-4BEC-BC3C-64DE5FC37199}" type="presOf" srcId="{08AE55E7-89BF-4374-80EC-BFC501A3E3CC}" destId="{7F064525-B7D1-400B-9C96-12C1D010E00F}" srcOrd="0" destOrd="0" presId="urn:microsoft.com/office/officeart/2018/2/layout/IconLabelList"/>
    <dgm:cxn modelId="{BEABE65C-AAD6-4D3B-9BCD-9FE5B187C3B8}" type="presParOf" srcId="{CC72B9FA-E980-47DA-ADDF-E647C6CA7E9C}" destId="{C7795A63-C8BA-4A9F-A2AB-27112821BD4F}" srcOrd="0" destOrd="0" presId="urn:microsoft.com/office/officeart/2018/2/layout/IconLabelList"/>
    <dgm:cxn modelId="{B2688B4C-7FAC-4D2A-AE90-8A13A2315256}" type="presParOf" srcId="{C7795A63-C8BA-4A9F-A2AB-27112821BD4F}" destId="{74401F6F-9DAA-433E-B22B-FDDEBEA5F490}" srcOrd="0" destOrd="0" presId="urn:microsoft.com/office/officeart/2018/2/layout/IconLabelList"/>
    <dgm:cxn modelId="{CE5E6443-EC7E-4F01-8883-85DB4D0FD48F}" type="presParOf" srcId="{C7795A63-C8BA-4A9F-A2AB-27112821BD4F}" destId="{699A7EB7-BBA6-4A9C-A5E7-A81C3CD2C771}" srcOrd="1" destOrd="0" presId="urn:microsoft.com/office/officeart/2018/2/layout/IconLabelList"/>
    <dgm:cxn modelId="{9FA7C3B7-805A-4ADE-9EFD-6E220F26E605}" type="presParOf" srcId="{C7795A63-C8BA-4A9F-A2AB-27112821BD4F}" destId="{3723162F-04B9-4B15-A037-78E4E3DB204A}" srcOrd="2" destOrd="0" presId="urn:microsoft.com/office/officeart/2018/2/layout/IconLabelList"/>
    <dgm:cxn modelId="{80CFF9C6-63DA-4CB2-8037-87D87B9E14E5}" type="presParOf" srcId="{CC72B9FA-E980-47DA-ADDF-E647C6CA7E9C}" destId="{2119BEFD-820B-445B-AE99-ABFEF5FBF541}" srcOrd="1" destOrd="0" presId="urn:microsoft.com/office/officeart/2018/2/layout/IconLabelList"/>
    <dgm:cxn modelId="{B3ABB45D-BDB3-4048-805A-50C53BEAA166}" type="presParOf" srcId="{CC72B9FA-E980-47DA-ADDF-E647C6CA7E9C}" destId="{458903B7-85E3-4022-A461-1FD1EC06B4F3}" srcOrd="2" destOrd="0" presId="urn:microsoft.com/office/officeart/2018/2/layout/IconLabelList"/>
    <dgm:cxn modelId="{2AF39515-FE20-4313-A2B6-8C24A9D42B0F}" type="presParOf" srcId="{458903B7-85E3-4022-A461-1FD1EC06B4F3}" destId="{17362F0C-A1EF-4F8B-B5D8-132E72FBD5AD}" srcOrd="0" destOrd="0" presId="urn:microsoft.com/office/officeart/2018/2/layout/IconLabelList"/>
    <dgm:cxn modelId="{75925058-7047-44E1-8344-928420462CE9}" type="presParOf" srcId="{458903B7-85E3-4022-A461-1FD1EC06B4F3}" destId="{FA5275E1-7632-45E6-9F99-95D7C7A239BB}" srcOrd="1" destOrd="0" presId="urn:microsoft.com/office/officeart/2018/2/layout/IconLabelList"/>
    <dgm:cxn modelId="{88AE4015-BB5D-4DFF-85CB-FAEA9C267AA9}" type="presParOf" srcId="{458903B7-85E3-4022-A461-1FD1EC06B4F3}" destId="{7F064525-B7D1-400B-9C96-12C1D010E00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BE316-86A2-4491-9CB7-6F9AF750575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3DEC4D3B-FA0F-42F0-B144-162314FA97B8}">
      <dgm:prSet custT="1"/>
      <dgm:spPr/>
      <dgm:t>
        <a:bodyPr/>
        <a:lstStyle/>
        <a:p>
          <a:pPr>
            <a:lnSpc>
              <a:spcPct val="100000"/>
            </a:lnSpc>
          </a:pPr>
          <a:r>
            <a:rPr lang="en-GB" sz="1600" dirty="0"/>
            <a:t>Very important to get this right</a:t>
          </a:r>
          <a:endParaRPr lang="en-US" sz="1600" dirty="0"/>
        </a:p>
      </dgm:t>
    </dgm:pt>
    <dgm:pt modelId="{9B90720E-A25C-483B-9942-02975E8DEF16}" type="parTrans" cxnId="{C37B35DB-3F80-41F5-AE09-D87E72624951}">
      <dgm:prSet/>
      <dgm:spPr/>
      <dgm:t>
        <a:bodyPr/>
        <a:lstStyle/>
        <a:p>
          <a:endParaRPr lang="en-US"/>
        </a:p>
      </dgm:t>
    </dgm:pt>
    <dgm:pt modelId="{67E1B639-DBD8-4D34-AF64-8629D440582C}" type="sibTrans" cxnId="{C37B35DB-3F80-41F5-AE09-D87E72624951}">
      <dgm:prSet/>
      <dgm:spPr/>
      <dgm:t>
        <a:bodyPr/>
        <a:lstStyle/>
        <a:p>
          <a:endParaRPr lang="en-US"/>
        </a:p>
      </dgm:t>
    </dgm:pt>
    <dgm:pt modelId="{904BF2BA-F783-406A-BC4B-EF8183CCCA8E}">
      <dgm:prSet custT="1"/>
      <dgm:spPr/>
      <dgm:t>
        <a:bodyPr/>
        <a:lstStyle/>
        <a:p>
          <a:pPr>
            <a:lnSpc>
              <a:spcPct val="100000"/>
            </a:lnSpc>
          </a:pPr>
          <a:r>
            <a:rPr lang="en-GB" sz="1600" dirty="0"/>
            <a:t>You will enjoy leisure more if you have faced up to your academic commitments</a:t>
          </a:r>
          <a:endParaRPr lang="en-US" sz="1600" dirty="0"/>
        </a:p>
      </dgm:t>
    </dgm:pt>
    <dgm:pt modelId="{04200AA1-F70E-404A-8CFC-72502E1CC8FD}" type="parTrans" cxnId="{3802C0AE-7B7E-4EBE-A84A-50859C6566D5}">
      <dgm:prSet/>
      <dgm:spPr/>
      <dgm:t>
        <a:bodyPr/>
        <a:lstStyle/>
        <a:p>
          <a:endParaRPr lang="en-US"/>
        </a:p>
      </dgm:t>
    </dgm:pt>
    <dgm:pt modelId="{FF1EF78B-AE77-40FC-BAC8-F1901A0AE313}" type="sibTrans" cxnId="{3802C0AE-7B7E-4EBE-A84A-50859C6566D5}">
      <dgm:prSet/>
      <dgm:spPr/>
      <dgm:t>
        <a:bodyPr/>
        <a:lstStyle/>
        <a:p>
          <a:endParaRPr lang="en-US"/>
        </a:p>
      </dgm:t>
    </dgm:pt>
    <dgm:pt modelId="{F81A40B6-85E2-46CE-9FDC-F1317D2ADB90}">
      <dgm:prSet custT="1"/>
      <dgm:spPr/>
      <dgm:t>
        <a:bodyPr/>
        <a:lstStyle/>
        <a:p>
          <a:pPr>
            <a:lnSpc>
              <a:spcPct val="100000"/>
            </a:lnSpc>
          </a:pPr>
          <a:r>
            <a:rPr lang="en-GB" sz="1600" dirty="0"/>
            <a:t>Too much part-time work affects academic performance:  More than 9-10 hours a week is probably too much</a:t>
          </a:r>
          <a:endParaRPr lang="en-US" sz="1600" dirty="0"/>
        </a:p>
      </dgm:t>
    </dgm:pt>
    <dgm:pt modelId="{4DB1E9BF-75D0-4853-A662-EDF749ED080A}" type="parTrans" cxnId="{2BA336CA-7AB0-4BB7-BB77-F9324BFB22ED}">
      <dgm:prSet/>
      <dgm:spPr/>
      <dgm:t>
        <a:bodyPr/>
        <a:lstStyle/>
        <a:p>
          <a:endParaRPr lang="en-US"/>
        </a:p>
      </dgm:t>
    </dgm:pt>
    <dgm:pt modelId="{0E5AABC9-734C-43E2-97EA-CF9D6AFDAA24}" type="sibTrans" cxnId="{2BA336CA-7AB0-4BB7-BB77-F9324BFB22ED}">
      <dgm:prSet/>
      <dgm:spPr/>
      <dgm:t>
        <a:bodyPr/>
        <a:lstStyle/>
        <a:p>
          <a:endParaRPr lang="en-US"/>
        </a:p>
      </dgm:t>
    </dgm:pt>
    <dgm:pt modelId="{DE429CD0-D08B-455A-A6BC-5AF17C7B2FFB}" type="pres">
      <dgm:prSet presAssocID="{6A0BE316-86A2-4491-9CB7-6F9AF7505756}" presName="root" presStyleCnt="0">
        <dgm:presLayoutVars>
          <dgm:dir/>
          <dgm:resizeHandles val="exact"/>
        </dgm:presLayoutVars>
      </dgm:prSet>
      <dgm:spPr/>
    </dgm:pt>
    <dgm:pt modelId="{DB6B48AB-C88D-475B-AFB6-532EDC22A414}" type="pres">
      <dgm:prSet presAssocID="{3DEC4D3B-FA0F-42F0-B144-162314FA97B8}" presName="compNode" presStyleCnt="0"/>
      <dgm:spPr/>
    </dgm:pt>
    <dgm:pt modelId="{E282A0CE-3B7D-4DBD-9A6C-18E2E4A6C02C}" type="pres">
      <dgm:prSet presAssocID="{3DEC4D3B-FA0F-42F0-B144-162314FA97B8}" presName="iconRect" presStyleLbl="node1" presStyleIdx="0" presStyleCnt="3" custScaleX="146706" custScaleY="1508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20765117-393D-4D00-8712-FFB7C4DF1167}" type="pres">
      <dgm:prSet presAssocID="{3DEC4D3B-FA0F-42F0-B144-162314FA97B8}" presName="spaceRect" presStyleCnt="0"/>
      <dgm:spPr/>
    </dgm:pt>
    <dgm:pt modelId="{4E288391-1F27-47FA-B57A-4CA53CDE0871}" type="pres">
      <dgm:prSet presAssocID="{3DEC4D3B-FA0F-42F0-B144-162314FA97B8}" presName="textRect" presStyleLbl="revTx" presStyleIdx="0" presStyleCnt="3">
        <dgm:presLayoutVars>
          <dgm:chMax val="1"/>
          <dgm:chPref val="1"/>
        </dgm:presLayoutVars>
      </dgm:prSet>
      <dgm:spPr/>
    </dgm:pt>
    <dgm:pt modelId="{2ACFAE1B-3693-4AEB-A039-43A792D9ABD4}" type="pres">
      <dgm:prSet presAssocID="{67E1B639-DBD8-4D34-AF64-8629D440582C}" presName="sibTrans" presStyleCnt="0"/>
      <dgm:spPr/>
    </dgm:pt>
    <dgm:pt modelId="{B65BE453-08BA-4CCB-AD23-34AD41420C18}" type="pres">
      <dgm:prSet presAssocID="{904BF2BA-F783-406A-BC4B-EF8183CCCA8E}" presName="compNode" presStyleCnt="0"/>
      <dgm:spPr/>
    </dgm:pt>
    <dgm:pt modelId="{E5977706-97C9-4C0B-998E-44D361CA5EFC}" type="pres">
      <dgm:prSet presAssocID="{904BF2BA-F783-406A-BC4B-EF8183CCCA8E}" presName="iconRect" presStyleLbl="node1" presStyleIdx="1" presStyleCnt="3" custScaleX="125690" custScaleY="1617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4DE9A736-19BD-4632-8BD7-3EED8DC4199F}" type="pres">
      <dgm:prSet presAssocID="{904BF2BA-F783-406A-BC4B-EF8183CCCA8E}" presName="spaceRect" presStyleCnt="0"/>
      <dgm:spPr/>
    </dgm:pt>
    <dgm:pt modelId="{A7CAD742-663F-44EA-91F1-D7EC98E389AE}" type="pres">
      <dgm:prSet presAssocID="{904BF2BA-F783-406A-BC4B-EF8183CCCA8E}" presName="textRect" presStyleLbl="revTx" presStyleIdx="1" presStyleCnt="3">
        <dgm:presLayoutVars>
          <dgm:chMax val="1"/>
          <dgm:chPref val="1"/>
        </dgm:presLayoutVars>
      </dgm:prSet>
      <dgm:spPr/>
    </dgm:pt>
    <dgm:pt modelId="{72D40538-3AAC-4889-9DF7-1A8C4BF350AD}" type="pres">
      <dgm:prSet presAssocID="{FF1EF78B-AE77-40FC-BAC8-F1901A0AE313}" presName="sibTrans" presStyleCnt="0"/>
      <dgm:spPr/>
    </dgm:pt>
    <dgm:pt modelId="{FF4F5710-84AF-44B1-9935-4F6050B95EB7}" type="pres">
      <dgm:prSet presAssocID="{F81A40B6-85E2-46CE-9FDC-F1317D2ADB90}" presName="compNode" presStyleCnt="0"/>
      <dgm:spPr/>
    </dgm:pt>
    <dgm:pt modelId="{8ABE4B78-B5EF-49A5-8368-BCCF516EA1FE}" type="pres">
      <dgm:prSet presAssocID="{F81A40B6-85E2-46CE-9FDC-F1317D2ADB90}" presName="iconRect" presStyleLbl="node1" presStyleIdx="2" presStyleCnt="3" custScaleX="154329" custScaleY="14311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8079F49-7306-429A-A82A-2BE888FC7BFE}" type="pres">
      <dgm:prSet presAssocID="{F81A40B6-85E2-46CE-9FDC-F1317D2ADB90}" presName="spaceRect" presStyleCnt="0"/>
      <dgm:spPr/>
    </dgm:pt>
    <dgm:pt modelId="{478E9E0C-4992-4B83-8130-8FED1DF1D63D}" type="pres">
      <dgm:prSet presAssocID="{F81A40B6-85E2-46CE-9FDC-F1317D2ADB90}" presName="textRect" presStyleLbl="revTx" presStyleIdx="2" presStyleCnt="3">
        <dgm:presLayoutVars>
          <dgm:chMax val="1"/>
          <dgm:chPref val="1"/>
        </dgm:presLayoutVars>
      </dgm:prSet>
      <dgm:spPr/>
    </dgm:pt>
  </dgm:ptLst>
  <dgm:cxnLst>
    <dgm:cxn modelId="{7EED836E-9A30-4688-A2C1-488834C36A9D}" type="presOf" srcId="{904BF2BA-F783-406A-BC4B-EF8183CCCA8E}" destId="{A7CAD742-663F-44EA-91F1-D7EC98E389AE}" srcOrd="0" destOrd="0" presId="urn:microsoft.com/office/officeart/2018/2/layout/IconLabelList"/>
    <dgm:cxn modelId="{ECB56753-8F91-440B-BF62-7925E14BAB62}" type="presOf" srcId="{6A0BE316-86A2-4491-9CB7-6F9AF7505756}" destId="{DE429CD0-D08B-455A-A6BC-5AF17C7B2FFB}" srcOrd="0" destOrd="0" presId="urn:microsoft.com/office/officeart/2018/2/layout/IconLabelList"/>
    <dgm:cxn modelId="{0A1E3F58-F78C-48D5-8AD6-B870472977C5}" type="presOf" srcId="{3DEC4D3B-FA0F-42F0-B144-162314FA97B8}" destId="{4E288391-1F27-47FA-B57A-4CA53CDE0871}" srcOrd="0" destOrd="0" presId="urn:microsoft.com/office/officeart/2018/2/layout/IconLabelList"/>
    <dgm:cxn modelId="{3733BB90-0164-4562-9575-C618E3FFCCD7}" type="presOf" srcId="{F81A40B6-85E2-46CE-9FDC-F1317D2ADB90}" destId="{478E9E0C-4992-4B83-8130-8FED1DF1D63D}" srcOrd="0" destOrd="0" presId="urn:microsoft.com/office/officeart/2018/2/layout/IconLabelList"/>
    <dgm:cxn modelId="{3802C0AE-7B7E-4EBE-A84A-50859C6566D5}" srcId="{6A0BE316-86A2-4491-9CB7-6F9AF7505756}" destId="{904BF2BA-F783-406A-BC4B-EF8183CCCA8E}" srcOrd="1" destOrd="0" parTransId="{04200AA1-F70E-404A-8CFC-72502E1CC8FD}" sibTransId="{FF1EF78B-AE77-40FC-BAC8-F1901A0AE313}"/>
    <dgm:cxn modelId="{2BA336CA-7AB0-4BB7-BB77-F9324BFB22ED}" srcId="{6A0BE316-86A2-4491-9CB7-6F9AF7505756}" destId="{F81A40B6-85E2-46CE-9FDC-F1317D2ADB90}" srcOrd="2" destOrd="0" parTransId="{4DB1E9BF-75D0-4853-A662-EDF749ED080A}" sibTransId="{0E5AABC9-734C-43E2-97EA-CF9D6AFDAA24}"/>
    <dgm:cxn modelId="{C37B35DB-3F80-41F5-AE09-D87E72624951}" srcId="{6A0BE316-86A2-4491-9CB7-6F9AF7505756}" destId="{3DEC4D3B-FA0F-42F0-B144-162314FA97B8}" srcOrd="0" destOrd="0" parTransId="{9B90720E-A25C-483B-9942-02975E8DEF16}" sibTransId="{67E1B639-DBD8-4D34-AF64-8629D440582C}"/>
    <dgm:cxn modelId="{B2F586D7-B680-47EF-B53A-E72B55AD8828}" type="presParOf" srcId="{DE429CD0-D08B-455A-A6BC-5AF17C7B2FFB}" destId="{DB6B48AB-C88D-475B-AFB6-532EDC22A414}" srcOrd="0" destOrd="0" presId="urn:microsoft.com/office/officeart/2018/2/layout/IconLabelList"/>
    <dgm:cxn modelId="{29C7A947-EFAB-4043-B80E-B5ABADDDB854}" type="presParOf" srcId="{DB6B48AB-C88D-475B-AFB6-532EDC22A414}" destId="{E282A0CE-3B7D-4DBD-9A6C-18E2E4A6C02C}" srcOrd="0" destOrd="0" presId="urn:microsoft.com/office/officeart/2018/2/layout/IconLabelList"/>
    <dgm:cxn modelId="{9A2AD01E-FD41-4FFB-8327-1221A33E4D16}" type="presParOf" srcId="{DB6B48AB-C88D-475B-AFB6-532EDC22A414}" destId="{20765117-393D-4D00-8712-FFB7C4DF1167}" srcOrd="1" destOrd="0" presId="urn:microsoft.com/office/officeart/2018/2/layout/IconLabelList"/>
    <dgm:cxn modelId="{20B26AD4-20D3-421B-B2C7-47465940DE73}" type="presParOf" srcId="{DB6B48AB-C88D-475B-AFB6-532EDC22A414}" destId="{4E288391-1F27-47FA-B57A-4CA53CDE0871}" srcOrd="2" destOrd="0" presId="urn:microsoft.com/office/officeart/2018/2/layout/IconLabelList"/>
    <dgm:cxn modelId="{D242052F-C75C-456D-9533-DED913F2F436}" type="presParOf" srcId="{DE429CD0-D08B-455A-A6BC-5AF17C7B2FFB}" destId="{2ACFAE1B-3693-4AEB-A039-43A792D9ABD4}" srcOrd="1" destOrd="0" presId="urn:microsoft.com/office/officeart/2018/2/layout/IconLabelList"/>
    <dgm:cxn modelId="{66810E8C-52AD-46D1-B04C-455FA5714AE0}" type="presParOf" srcId="{DE429CD0-D08B-455A-A6BC-5AF17C7B2FFB}" destId="{B65BE453-08BA-4CCB-AD23-34AD41420C18}" srcOrd="2" destOrd="0" presId="urn:microsoft.com/office/officeart/2018/2/layout/IconLabelList"/>
    <dgm:cxn modelId="{C896FD43-5635-4F5D-B635-73E78FCAD460}" type="presParOf" srcId="{B65BE453-08BA-4CCB-AD23-34AD41420C18}" destId="{E5977706-97C9-4C0B-998E-44D361CA5EFC}" srcOrd="0" destOrd="0" presId="urn:microsoft.com/office/officeart/2018/2/layout/IconLabelList"/>
    <dgm:cxn modelId="{39C626E0-D5D2-48D6-8592-F5252AC8C344}" type="presParOf" srcId="{B65BE453-08BA-4CCB-AD23-34AD41420C18}" destId="{4DE9A736-19BD-4632-8BD7-3EED8DC4199F}" srcOrd="1" destOrd="0" presId="urn:microsoft.com/office/officeart/2018/2/layout/IconLabelList"/>
    <dgm:cxn modelId="{21B72E50-887A-4808-B11F-695474C86901}" type="presParOf" srcId="{B65BE453-08BA-4CCB-AD23-34AD41420C18}" destId="{A7CAD742-663F-44EA-91F1-D7EC98E389AE}" srcOrd="2" destOrd="0" presId="urn:microsoft.com/office/officeart/2018/2/layout/IconLabelList"/>
    <dgm:cxn modelId="{882E5675-1511-4DF5-9650-83AE0DFC66E7}" type="presParOf" srcId="{DE429CD0-D08B-455A-A6BC-5AF17C7B2FFB}" destId="{72D40538-3AAC-4889-9DF7-1A8C4BF350AD}" srcOrd="3" destOrd="0" presId="urn:microsoft.com/office/officeart/2018/2/layout/IconLabelList"/>
    <dgm:cxn modelId="{604D91EB-28CA-4808-A18E-643EDC6DA205}" type="presParOf" srcId="{DE429CD0-D08B-455A-A6BC-5AF17C7B2FFB}" destId="{FF4F5710-84AF-44B1-9935-4F6050B95EB7}" srcOrd="4" destOrd="0" presId="urn:microsoft.com/office/officeart/2018/2/layout/IconLabelList"/>
    <dgm:cxn modelId="{2582E099-F0EE-4F46-BBFC-D60883B0271D}" type="presParOf" srcId="{FF4F5710-84AF-44B1-9935-4F6050B95EB7}" destId="{8ABE4B78-B5EF-49A5-8368-BCCF516EA1FE}" srcOrd="0" destOrd="0" presId="urn:microsoft.com/office/officeart/2018/2/layout/IconLabelList"/>
    <dgm:cxn modelId="{4EC24921-D5F6-4CEC-AA97-64603C078C68}" type="presParOf" srcId="{FF4F5710-84AF-44B1-9935-4F6050B95EB7}" destId="{C8079F49-7306-429A-A82A-2BE888FC7BFE}" srcOrd="1" destOrd="0" presId="urn:microsoft.com/office/officeart/2018/2/layout/IconLabelList"/>
    <dgm:cxn modelId="{523C4BF4-E8DF-4618-B06A-E25D71431A19}" type="presParOf" srcId="{FF4F5710-84AF-44B1-9935-4F6050B95EB7}" destId="{478E9E0C-4992-4B83-8130-8FED1DF1D63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B27143-B438-4FB1-87F0-D9FF3CB4E016}"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C9F23FAD-1F5D-4710-B11E-B1C80609D351}">
      <dgm:prSet/>
      <dgm:spPr/>
      <dgm:t>
        <a:bodyPr/>
        <a:lstStyle/>
        <a:p>
          <a:r>
            <a:rPr lang="en-GB"/>
            <a:t>Money!!</a:t>
          </a:r>
          <a:endParaRPr lang="en-US"/>
        </a:p>
      </dgm:t>
    </dgm:pt>
    <dgm:pt modelId="{23DB7748-1271-436E-9AD0-280034F451F9}" type="parTrans" cxnId="{B0329488-DC85-40AD-A904-7FF71D935577}">
      <dgm:prSet/>
      <dgm:spPr/>
      <dgm:t>
        <a:bodyPr/>
        <a:lstStyle/>
        <a:p>
          <a:endParaRPr lang="en-US"/>
        </a:p>
      </dgm:t>
    </dgm:pt>
    <dgm:pt modelId="{6ACB0BAC-15FA-4E8B-91D3-4D8B8566BBC1}" type="sibTrans" cxnId="{B0329488-DC85-40AD-A904-7FF71D935577}">
      <dgm:prSet/>
      <dgm:spPr/>
      <dgm:t>
        <a:bodyPr/>
        <a:lstStyle/>
        <a:p>
          <a:endParaRPr lang="en-US"/>
        </a:p>
      </dgm:t>
    </dgm:pt>
    <dgm:pt modelId="{DE924403-785B-42E1-BB40-E69E7D9BCC97}">
      <dgm:prSet/>
      <dgm:spPr/>
      <dgm:t>
        <a:bodyPr/>
        <a:lstStyle/>
        <a:p>
          <a:r>
            <a:rPr lang="en-GB"/>
            <a:t>Meet new friends</a:t>
          </a:r>
          <a:endParaRPr lang="en-US"/>
        </a:p>
      </dgm:t>
    </dgm:pt>
    <dgm:pt modelId="{A5A068AC-BD97-4719-BDFF-F5A08A0B5AE8}" type="parTrans" cxnId="{18169917-7F14-4CCC-8352-35BA2972505B}">
      <dgm:prSet/>
      <dgm:spPr/>
      <dgm:t>
        <a:bodyPr/>
        <a:lstStyle/>
        <a:p>
          <a:endParaRPr lang="en-US"/>
        </a:p>
      </dgm:t>
    </dgm:pt>
    <dgm:pt modelId="{2A527D31-FCF3-4BC0-943B-7A4E783DADF7}" type="sibTrans" cxnId="{18169917-7F14-4CCC-8352-35BA2972505B}">
      <dgm:prSet/>
      <dgm:spPr/>
      <dgm:t>
        <a:bodyPr/>
        <a:lstStyle/>
        <a:p>
          <a:endParaRPr lang="en-US"/>
        </a:p>
      </dgm:t>
    </dgm:pt>
    <dgm:pt modelId="{253F3F66-D48F-46F6-88CE-CE86983E4068}">
      <dgm:prSet/>
      <dgm:spPr/>
      <dgm:t>
        <a:bodyPr/>
        <a:lstStyle/>
        <a:p>
          <a:r>
            <a:rPr lang="en-GB"/>
            <a:t>New experiences</a:t>
          </a:r>
          <a:endParaRPr lang="en-US"/>
        </a:p>
      </dgm:t>
    </dgm:pt>
    <dgm:pt modelId="{22272BD0-3A50-483E-901B-D584BA82816E}" type="parTrans" cxnId="{F5A08621-939E-4D56-A472-87010391AC8D}">
      <dgm:prSet/>
      <dgm:spPr/>
      <dgm:t>
        <a:bodyPr/>
        <a:lstStyle/>
        <a:p>
          <a:endParaRPr lang="en-US"/>
        </a:p>
      </dgm:t>
    </dgm:pt>
    <dgm:pt modelId="{27A74CAD-4C75-4475-BEC5-BFB53F7950A6}" type="sibTrans" cxnId="{F5A08621-939E-4D56-A472-87010391AC8D}">
      <dgm:prSet/>
      <dgm:spPr/>
      <dgm:t>
        <a:bodyPr/>
        <a:lstStyle/>
        <a:p>
          <a:endParaRPr lang="en-US"/>
        </a:p>
      </dgm:t>
    </dgm:pt>
    <dgm:pt modelId="{14153975-2834-4EB9-B3AD-1B3318A3A566}">
      <dgm:prSet/>
      <dgm:spPr/>
      <dgm:t>
        <a:bodyPr/>
        <a:lstStyle/>
        <a:p>
          <a:r>
            <a:rPr lang="en-GB" dirty="0"/>
            <a:t>New responsibilities (Importance of reliability/punctuality) </a:t>
          </a:r>
          <a:endParaRPr lang="en-US" dirty="0"/>
        </a:p>
      </dgm:t>
    </dgm:pt>
    <dgm:pt modelId="{2F62A99F-1D38-4E72-8760-FF49A2A893A1}" type="parTrans" cxnId="{E4D8D1D0-D785-4984-8C4D-B10556FE1E13}">
      <dgm:prSet/>
      <dgm:spPr/>
      <dgm:t>
        <a:bodyPr/>
        <a:lstStyle/>
        <a:p>
          <a:endParaRPr lang="en-US"/>
        </a:p>
      </dgm:t>
    </dgm:pt>
    <dgm:pt modelId="{167E0E0D-7CA5-45FB-A3FF-1C6E395370B3}" type="sibTrans" cxnId="{E4D8D1D0-D785-4984-8C4D-B10556FE1E13}">
      <dgm:prSet/>
      <dgm:spPr/>
      <dgm:t>
        <a:bodyPr/>
        <a:lstStyle/>
        <a:p>
          <a:endParaRPr lang="en-US"/>
        </a:p>
      </dgm:t>
    </dgm:pt>
    <dgm:pt modelId="{57587D77-BE17-470E-8770-37BD949E643C}">
      <dgm:prSet/>
      <dgm:spPr/>
      <dgm:t>
        <a:bodyPr/>
        <a:lstStyle/>
        <a:p>
          <a:r>
            <a:rPr lang="en-GB"/>
            <a:t>Learn new skills (teamwork)</a:t>
          </a:r>
          <a:endParaRPr lang="en-US"/>
        </a:p>
      </dgm:t>
    </dgm:pt>
    <dgm:pt modelId="{02890C8A-CB72-4C12-AA75-91A5F50BE15C}" type="parTrans" cxnId="{07BE0065-8952-4364-9506-FEA2F4701833}">
      <dgm:prSet/>
      <dgm:spPr/>
      <dgm:t>
        <a:bodyPr/>
        <a:lstStyle/>
        <a:p>
          <a:endParaRPr lang="en-US"/>
        </a:p>
      </dgm:t>
    </dgm:pt>
    <dgm:pt modelId="{02FD2F53-24CB-4B7C-8E2B-4E0370D88237}" type="sibTrans" cxnId="{07BE0065-8952-4364-9506-FEA2F4701833}">
      <dgm:prSet/>
      <dgm:spPr/>
      <dgm:t>
        <a:bodyPr/>
        <a:lstStyle/>
        <a:p>
          <a:endParaRPr lang="en-US"/>
        </a:p>
      </dgm:t>
    </dgm:pt>
    <dgm:pt modelId="{0AD61B50-2B22-48A1-B2D1-0365A03A10F9}">
      <dgm:prSet/>
      <dgm:spPr/>
      <dgm:t>
        <a:bodyPr/>
        <a:lstStyle/>
        <a:p>
          <a:r>
            <a:rPr lang="en-GB"/>
            <a:t>Broader outlook on life outside school</a:t>
          </a:r>
          <a:endParaRPr lang="en-US"/>
        </a:p>
      </dgm:t>
    </dgm:pt>
    <dgm:pt modelId="{88B96A53-F799-4077-AD7C-7742D75F449E}" type="parTrans" cxnId="{AAD60E61-9E6F-4A84-B883-2A9E6413645B}">
      <dgm:prSet/>
      <dgm:spPr/>
      <dgm:t>
        <a:bodyPr/>
        <a:lstStyle/>
        <a:p>
          <a:endParaRPr lang="en-US"/>
        </a:p>
      </dgm:t>
    </dgm:pt>
    <dgm:pt modelId="{14AAA127-4127-4913-88F3-9409547F2C7E}" type="sibTrans" cxnId="{AAD60E61-9E6F-4A84-B883-2A9E6413645B}">
      <dgm:prSet/>
      <dgm:spPr/>
      <dgm:t>
        <a:bodyPr/>
        <a:lstStyle/>
        <a:p>
          <a:endParaRPr lang="en-US"/>
        </a:p>
      </dgm:t>
    </dgm:pt>
    <dgm:pt modelId="{F2DDC212-2B4D-4121-867D-C634FBC64F67}">
      <dgm:prSet/>
      <dgm:spPr/>
      <dgm:t>
        <a:bodyPr/>
        <a:lstStyle/>
        <a:p>
          <a:r>
            <a:rPr lang="en-GB"/>
            <a:t>Insight into business or industry (valuable work experience)</a:t>
          </a:r>
          <a:endParaRPr lang="en-US"/>
        </a:p>
      </dgm:t>
    </dgm:pt>
    <dgm:pt modelId="{9F22D341-E8EE-4FA4-B5D3-E1FF38B984C2}" type="parTrans" cxnId="{3EC7308E-3398-44BE-B2C7-FACF92091EFE}">
      <dgm:prSet/>
      <dgm:spPr/>
      <dgm:t>
        <a:bodyPr/>
        <a:lstStyle/>
        <a:p>
          <a:endParaRPr lang="en-US"/>
        </a:p>
      </dgm:t>
    </dgm:pt>
    <dgm:pt modelId="{065EF43C-7AED-4A94-BF03-E44A54ED894E}" type="sibTrans" cxnId="{3EC7308E-3398-44BE-B2C7-FACF92091EFE}">
      <dgm:prSet/>
      <dgm:spPr/>
      <dgm:t>
        <a:bodyPr/>
        <a:lstStyle/>
        <a:p>
          <a:endParaRPr lang="en-US"/>
        </a:p>
      </dgm:t>
    </dgm:pt>
    <dgm:pt modelId="{D04AE1D9-4796-4266-B9A2-5F69409DD0B8}" type="pres">
      <dgm:prSet presAssocID="{12B27143-B438-4FB1-87F0-D9FF3CB4E016}" presName="root" presStyleCnt="0">
        <dgm:presLayoutVars>
          <dgm:dir/>
          <dgm:resizeHandles val="exact"/>
        </dgm:presLayoutVars>
      </dgm:prSet>
      <dgm:spPr/>
    </dgm:pt>
    <dgm:pt modelId="{2B381406-7FDF-4A76-A8DE-DC6FB556AA7D}" type="pres">
      <dgm:prSet presAssocID="{12B27143-B438-4FB1-87F0-D9FF3CB4E016}" presName="container" presStyleCnt="0">
        <dgm:presLayoutVars>
          <dgm:dir/>
          <dgm:resizeHandles val="exact"/>
        </dgm:presLayoutVars>
      </dgm:prSet>
      <dgm:spPr/>
    </dgm:pt>
    <dgm:pt modelId="{16C1CADE-947D-48A2-AE9C-008A67730963}" type="pres">
      <dgm:prSet presAssocID="{C9F23FAD-1F5D-4710-B11E-B1C80609D351}" presName="compNode" presStyleCnt="0"/>
      <dgm:spPr/>
    </dgm:pt>
    <dgm:pt modelId="{56DCCE04-E19B-4E87-A741-2D7DD436355F}" type="pres">
      <dgm:prSet presAssocID="{C9F23FAD-1F5D-4710-B11E-B1C80609D351}" presName="iconBgRect" presStyleLbl="bgShp" presStyleIdx="0" presStyleCnt="7"/>
      <dgm:spPr/>
    </dgm:pt>
    <dgm:pt modelId="{4FE525FD-16E2-4824-899B-D90F1C24B8F1}" type="pres">
      <dgm:prSet presAssocID="{C9F23FAD-1F5D-4710-B11E-B1C80609D351}"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6754D572-7D89-46C2-99E6-E6E7F308D2EB}" type="pres">
      <dgm:prSet presAssocID="{C9F23FAD-1F5D-4710-B11E-B1C80609D351}" presName="spaceRect" presStyleCnt="0"/>
      <dgm:spPr/>
    </dgm:pt>
    <dgm:pt modelId="{47F017B0-7FAA-4A33-8777-4FCA4B03E639}" type="pres">
      <dgm:prSet presAssocID="{C9F23FAD-1F5D-4710-B11E-B1C80609D351}" presName="textRect" presStyleLbl="revTx" presStyleIdx="0" presStyleCnt="7">
        <dgm:presLayoutVars>
          <dgm:chMax val="1"/>
          <dgm:chPref val="1"/>
        </dgm:presLayoutVars>
      </dgm:prSet>
      <dgm:spPr/>
    </dgm:pt>
    <dgm:pt modelId="{F9F20E99-BC65-40F5-8354-8481F8D3D631}" type="pres">
      <dgm:prSet presAssocID="{6ACB0BAC-15FA-4E8B-91D3-4D8B8566BBC1}" presName="sibTrans" presStyleLbl="sibTrans2D1" presStyleIdx="0" presStyleCnt="0"/>
      <dgm:spPr/>
    </dgm:pt>
    <dgm:pt modelId="{DC3DA5FF-9205-4304-AD25-1951F148224C}" type="pres">
      <dgm:prSet presAssocID="{DE924403-785B-42E1-BB40-E69E7D9BCC97}" presName="compNode" presStyleCnt="0"/>
      <dgm:spPr/>
    </dgm:pt>
    <dgm:pt modelId="{15C6D818-9E58-4D8D-9D84-C6B6FD34E1D2}" type="pres">
      <dgm:prSet presAssocID="{DE924403-785B-42E1-BB40-E69E7D9BCC97}" presName="iconBgRect" presStyleLbl="bgShp" presStyleIdx="1" presStyleCnt="7"/>
      <dgm:spPr/>
    </dgm:pt>
    <dgm:pt modelId="{670EB70D-83DC-44A9-A3A3-749AC7BB107F}" type="pres">
      <dgm:prSet presAssocID="{DE924403-785B-42E1-BB40-E69E7D9BCC9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A7CF176-A95F-4707-AE00-AF66601CDC01}" type="pres">
      <dgm:prSet presAssocID="{DE924403-785B-42E1-BB40-E69E7D9BCC97}" presName="spaceRect" presStyleCnt="0"/>
      <dgm:spPr/>
    </dgm:pt>
    <dgm:pt modelId="{C9406250-40A7-437E-9FC6-0D9B1426C1EC}" type="pres">
      <dgm:prSet presAssocID="{DE924403-785B-42E1-BB40-E69E7D9BCC97}" presName="textRect" presStyleLbl="revTx" presStyleIdx="1" presStyleCnt="7">
        <dgm:presLayoutVars>
          <dgm:chMax val="1"/>
          <dgm:chPref val="1"/>
        </dgm:presLayoutVars>
      </dgm:prSet>
      <dgm:spPr/>
    </dgm:pt>
    <dgm:pt modelId="{1BAE1DF7-4455-456A-912F-CEF677652093}" type="pres">
      <dgm:prSet presAssocID="{2A527D31-FCF3-4BC0-943B-7A4E783DADF7}" presName="sibTrans" presStyleLbl="sibTrans2D1" presStyleIdx="0" presStyleCnt="0"/>
      <dgm:spPr/>
    </dgm:pt>
    <dgm:pt modelId="{71B34C28-2C51-4D23-AFCF-AFEF4B111607}" type="pres">
      <dgm:prSet presAssocID="{253F3F66-D48F-46F6-88CE-CE86983E4068}" presName="compNode" presStyleCnt="0"/>
      <dgm:spPr/>
    </dgm:pt>
    <dgm:pt modelId="{F08D4CB6-27D9-4385-8CE4-3D6BAE7F0CDD}" type="pres">
      <dgm:prSet presAssocID="{253F3F66-D48F-46F6-88CE-CE86983E4068}" presName="iconBgRect" presStyleLbl="bgShp" presStyleIdx="2" presStyleCnt="7"/>
      <dgm:spPr/>
    </dgm:pt>
    <dgm:pt modelId="{04A3E003-C1B7-4103-96BB-36BEBBCE4916}" type="pres">
      <dgm:prSet presAssocID="{253F3F66-D48F-46F6-88CE-CE86983E406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eroplane"/>
        </a:ext>
      </dgm:extLst>
    </dgm:pt>
    <dgm:pt modelId="{9ABCD1B6-F668-466E-AFFE-31E17419973B}" type="pres">
      <dgm:prSet presAssocID="{253F3F66-D48F-46F6-88CE-CE86983E4068}" presName="spaceRect" presStyleCnt="0"/>
      <dgm:spPr/>
    </dgm:pt>
    <dgm:pt modelId="{6591EFE5-6740-462D-8404-2FF1409D2BE2}" type="pres">
      <dgm:prSet presAssocID="{253F3F66-D48F-46F6-88CE-CE86983E4068}" presName="textRect" presStyleLbl="revTx" presStyleIdx="2" presStyleCnt="7">
        <dgm:presLayoutVars>
          <dgm:chMax val="1"/>
          <dgm:chPref val="1"/>
        </dgm:presLayoutVars>
      </dgm:prSet>
      <dgm:spPr/>
    </dgm:pt>
    <dgm:pt modelId="{1CAF863A-0F79-4A6D-81FD-3A769077D9CC}" type="pres">
      <dgm:prSet presAssocID="{27A74CAD-4C75-4475-BEC5-BFB53F7950A6}" presName="sibTrans" presStyleLbl="sibTrans2D1" presStyleIdx="0" presStyleCnt="0"/>
      <dgm:spPr/>
    </dgm:pt>
    <dgm:pt modelId="{8B2DA534-327D-4B33-8C36-AF0C8FF874AB}" type="pres">
      <dgm:prSet presAssocID="{14153975-2834-4EB9-B3AD-1B3318A3A566}" presName="compNode" presStyleCnt="0"/>
      <dgm:spPr/>
    </dgm:pt>
    <dgm:pt modelId="{F33B69AC-6D43-4B57-B8A7-5C430600FA5F}" type="pres">
      <dgm:prSet presAssocID="{14153975-2834-4EB9-B3AD-1B3318A3A566}" presName="iconBgRect" presStyleLbl="bgShp" presStyleIdx="3" presStyleCnt="7"/>
      <dgm:spPr/>
    </dgm:pt>
    <dgm:pt modelId="{D5AA1201-BB40-4BF5-B9A0-45EF78A7A6FF}" type="pres">
      <dgm:prSet presAssocID="{14153975-2834-4EB9-B3AD-1B3318A3A56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3324327A-7F8E-47E9-9492-C76EC85A0DDB}" type="pres">
      <dgm:prSet presAssocID="{14153975-2834-4EB9-B3AD-1B3318A3A566}" presName="spaceRect" presStyleCnt="0"/>
      <dgm:spPr/>
    </dgm:pt>
    <dgm:pt modelId="{FA1461C2-3D8E-40C0-A69C-2F466E94D7DA}" type="pres">
      <dgm:prSet presAssocID="{14153975-2834-4EB9-B3AD-1B3318A3A566}" presName="textRect" presStyleLbl="revTx" presStyleIdx="3" presStyleCnt="7" custScaleX="108908">
        <dgm:presLayoutVars>
          <dgm:chMax val="1"/>
          <dgm:chPref val="1"/>
        </dgm:presLayoutVars>
      </dgm:prSet>
      <dgm:spPr/>
    </dgm:pt>
    <dgm:pt modelId="{9D8DF945-59AA-4823-996C-3776D8A2BCFB}" type="pres">
      <dgm:prSet presAssocID="{167E0E0D-7CA5-45FB-A3FF-1C6E395370B3}" presName="sibTrans" presStyleLbl="sibTrans2D1" presStyleIdx="0" presStyleCnt="0"/>
      <dgm:spPr/>
    </dgm:pt>
    <dgm:pt modelId="{64755C9D-2C8E-4143-815D-480E96A9014F}" type="pres">
      <dgm:prSet presAssocID="{57587D77-BE17-470E-8770-37BD949E643C}" presName="compNode" presStyleCnt="0"/>
      <dgm:spPr/>
    </dgm:pt>
    <dgm:pt modelId="{45978B03-2FF1-4D00-8799-951A4B57E201}" type="pres">
      <dgm:prSet presAssocID="{57587D77-BE17-470E-8770-37BD949E643C}" presName="iconBgRect" presStyleLbl="bgShp" presStyleIdx="4" presStyleCnt="7"/>
      <dgm:spPr/>
    </dgm:pt>
    <dgm:pt modelId="{73F0E07E-8D83-4FEB-8EF5-36D6E56F15D3}" type="pres">
      <dgm:prSet presAssocID="{57587D77-BE17-470E-8770-37BD949E643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93E5440-9A75-4B6B-A580-C13382B968DF}" type="pres">
      <dgm:prSet presAssocID="{57587D77-BE17-470E-8770-37BD949E643C}" presName="spaceRect" presStyleCnt="0"/>
      <dgm:spPr/>
    </dgm:pt>
    <dgm:pt modelId="{829399B7-0133-41CF-9ED7-F608793DD9BC}" type="pres">
      <dgm:prSet presAssocID="{57587D77-BE17-470E-8770-37BD949E643C}" presName="textRect" presStyleLbl="revTx" presStyleIdx="4" presStyleCnt="7">
        <dgm:presLayoutVars>
          <dgm:chMax val="1"/>
          <dgm:chPref val="1"/>
        </dgm:presLayoutVars>
      </dgm:prSet>
      <dgm:spPr/>
    </dgm:pt>
    <dgm:pt modelId="{6AC6B8A0-211E-469A-AE6B-B88183E338DB}" type="pres">
      <dgm:prSet presAssocID="{02FD2F53-24CB-4B7C-8E2B-4E0370D88237}" presName="sibTrans" presStyleLbl="sibTrans2D1" presStyleIdx="0" presStyleCnt="0"/>
      <dgm:spPr/>
    </dgm:pt>
    <dgm:pt modelId="{8C3ACD37-1254-483C-BC66-699D6A20A6D1}" type="pres">
      <dgm:prSet presAssocID="{0AD61B50-2B22-48A1-B2D1-0365A03A10F9}" presName="compNode" presStyleCnt="0"/>
      <dgm:spPr/>
    </dgm:pt>
    <dgm:pt modelId="{DFB250CE-F0BE-4132-9933-FDAB97C426C8}" type="pres">
      <dgm:prSet presAssocID="{0AD61B50-2B22-48A1-B2D1-0365A03A10F9}" presName="iconBgRect" presStyleLbl="bgShp" presStyleIdx="5" presStyleCnt="7"/>
      <dgm:spPr/>
    </dgm:pt>
    <dgm:pt modelId="{51857158-A2E9-4D05-A11D-82216D828AB1}" type="pres">
      <dgm:prSet presAssocID="{0AD61B50-2B22-48A1-B2D1-0365A03A10F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hoolhouse"/>
        </a:ext>
      </dgm:extLst>
    </dgm:pt>
    <dgm:pt modelId="{88273ED3-4D59-4232-9995-90600817DDBD}" type="pres">
      <dgm:prSet presAssocID="{0AD61B50-2B22-48A1-B2D1-0365A03A10F9}" presName="spaceRect" presStyleCnt="0"/>
      <dgm:spPr/>
    </dgm:pt>
    <dgm:pt modelId="{8FACE449-B45E-4154-8F8C-91870574B5D2}" type="pres">
      <dgm:prSet presAssocID="{0AD61B50-2B22-48A1-B2D1-0365A03A10F9}" presName="textRect" presStyleLbl="revTx" presStyleIdx="5" presStyleCnt="7">
        <dgm:presLayoutVars>
          <dgm:chMax val="1"/>
          <dgm:chPref val="1"/>
        </dgm:presLayoutVars>
      </dgm:prSet>
      <dgm:spPr/>
    </dgm:pt>
    <dgm:pt modelId="{3D04F52B-1B54-4A51-96EE-7CB78725108C}" type="pres">
      <dgm:prSet presAssocID="{14AAA127-4127-4913-88F3-9409547F2C7E}" presName="sibTrans" presStyleLbl="sibTrans2D1" presStyleIdx="0" presStyleCnt="0"/>
      <dgm:spPr/>
    </dgm:pt>
    <dgm:pt modelId="{9933DC66-D746-4F15-B445-3AD7C7FCFD53}" type="pres">
      <dgm:prSet presAssocID="{F2DDC212-2B4D-4121-867D-C634FBC64F67}" presName="compNode" presStyleCnt="0"/>
      <dgm:spPr/>
    </dgm:pt>
    <dgm:pt modelId="{B2A1DEF5-F424-46D7-9393-710ACC49D9CC}" type="pres">
      <dgm:prSet presAssocID="{F2DDC212-2B4D-4121-867D-C634FBC64F67}" presName="iconBgRect" presStyleLbl="bgShp" presStyleIdx="6" presStyleCnt="7"/>
      <dgm:spPr/>
    </dgm:pt>
    <dgm:pt modelId="{F46B8228-30F8-438B-B649-774276F28678}" type="pres">
      <dgm:prSet presAssocID="{F2DDC212-2B4D-4121-867D-C634FBC64F6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iamond"/>
        </a:ext>
      </dgm:extLst>
    </dgm:pt>
    <dgm:pt modelId="{F86FB0DD-2461-46DF-817B-8D78B426C881}" type="pres">
      <dgm:prSet presAssocID="{F2DDC212-2B4D-4121-867D-C634FBC64F67}" presName="spaceRect" presStyleCnt="0"/>
      <dgm:spPr/>
    </dgm:pt>
    <dgm:pt modelId="{72F9B7A4-A12F-4C2E-8B8F-737644D79DF1}" type="pres">
      <dgm:prSet presAssocID="{F2DDC212-2B4D-4121-867D-C634FBC64F67}" presName="textRect" presStyleLbl="revTx" presStyleIdx="6" presStyleCnt="7">
        <dgm:presLayoutVars>
          <dgm:chMax val="1"/>
          <dgm:chPref val="1"/>
        </dgm:presLayoutVars>
      </dgm:prSet>
      <dgm:spPr/>
    </dgm:pt>
  </dgm:ptLst>
  <dgm:cxnLst>
    <dgm:cxn modelId="{22E38303-A0DF-4419-9503-515E7F36F495}" type="presOf" srcId="{6ACB0BAC-15FA-4E8B-91D3-4D8B8566BBC1}" destId="{F9F20E99-BC65-40F5-8354-8481F8D3D631}" srcOrd="0" destOrd="0" presId="urn:microsoft.com/office/officeart/2018/2/layout/IconCircleList"/>
    <dgm:cxn modelId="{18169917-7F14-4CCC-8352-35BA2972505B}" srcId="{12B27143-B438-4FB1-87F0-D9FF3CB4E016}" destId="{DE924403-785B-42E1-BB40-E69E7D9BCC97}" srcOrd="1" destOrd="0" parTransId="{A5A068AC-BD97-4719-BDFF-F5A08A0B5AE8}" sibTransId="{2A527D31-FCF3-4BC0-943B-7A4E783DADF7}"/>
    <dgm:cxn modelId="{F5A08621-939E-4D56-A472-87010391AC8D}" srcId="{12B27143-B438-4FB1-87F0-D9FF3CB4E016}" destId="{253F3F66-D48F-46F6-88CE-CE86983E4068}" srcOrd="2" destOrd="0" parTransId="{22272BD0-3A50-483E-901B-D584BA82816E}" sibTransId="{27A74CAD-4C75-4475-BEC5-BFB53F7950A6}"/>
    <dgm:cxn modelId="{52573F32-5BC9-4197-8BB6-73D95E10FCE2}" type="presOf" srcId="{F2DDC212-2B4D-4121-867D-C634FBC64F67}" destId="{72F9B7A4-A12F-4C2E-8B8F-737644D79DF1}" srcOrd="0" destOrd="0" presId="urn:microsoft.com/office/officeart/2018/2/layout/IconCircleList"/>
    <dgm:cxn modelId="{0DB4913F-B7FF-4590-AB29-3F2783913037}" type="presOf" srcId="{27A74CAD-4C75-4475-BEC5-BFB53F7950A6}" destId="{1CAF863A-0F79-4A6D-81FD-3A769077D9CC}" srcOrd="0" destOrd="0" presId="urn:microsoft.com/office/officeart/2018/2/layout/IconCircleList"/>
    <dgm:cxn modelId="{5F72AD3F-5E69-467C-8E61-79D5F349498A}" type="presOf" srcId="{253F3F66-D48F-46F6-88CE-CE86983E4068}" destId="{6591EFE5-6740-462D-8404-2FF1409D2BE2}" srcOrd="0" destOrd="0" presId="urn:microsoft.com/office/officeart/2018/2/layout/IconCircleList"/>
    <dgm:cxn modelId="{AAD60E61-9E6F-4A84-B883-2A9E6413645B}" srcId="{12B27143-B438-4FB1-87F0-D9FF3CB4E016}" destId="{0AD61B50-2B22-48A1-B2D1-0365A03A10F9}" srcOrd="5" destOrd="0" parTransId="{88B96A53-F799-4077-AD7C-7742D75F449E}" sibTransId="{14AAA127-4127-4913-88F3-9409547F2C7E}"/>
    <dgm:cxn modelId="{CB34B541-5F90-4B31-981E-EDCC8D0096E0}" type="presOf" srcId="{14AAA127-4127-4913-88F3-9409547F2C7E}" destId="{3D04F52B-1B54-4A51-96EE-7CB78725108C}" srcOrd="0" destOrd="0" presId="urn:microsoft.com/office/officeart/2018/2/layout/IconCircleList"/>
    <dgm:cxn modelId="{07BE0065-8952-4364-9506-FEA2F4701833}" srcId="{12B27143-B438-4FB1-87F0-D9FF3CB4E016}" destId="{57587D77-BE17-470E-8770-37BD949E643C}" srcOrd="4" destOrd="0" parTransId="{02890C8A-CB72-4C12-AA75-91A5F50BE15C}" sibTransId="{02FD2F53-24CB-4B7C-8E2B-4E0370D88237}"/>
    <dgm:cxn modelId="{06071F77-68C3-4609-AD88-69098AC22F8B}" type="presOf" srcId="{02FD2F53-24CB-4B7C-8E2B-4E0370D88237}" destId="{6AC6B8A0-211E-469A-AE6B-B88183E338DB}" srcOrd="0" destOrd="0" presId="urn:microsoft.com/office/officeart/2018/2/layout/IconCircleList"/>
    <dgm:cxn modelId="{B0329488-DC85-40AD-A904-7FF71D935577}" srcId="{12B27143-B438-4FB1-87F0-D9FF3CB4E016}" destId="{C9F23FAD-1F5D-4710-B11E-B1C80609D351}" srcOrd="0" destOrd="0" parTransId="{23DB7748-1271-436E-9AD0-280034F451F9}" sibTransId="{6ACB0BAC-15FA-4E8B-91D3-4D8B8566BBC1}"/>
    <dgm:cxn modelId="{3EC7308E-3398-44BE-B2C7-FACF92091EFE}" srcId="{12B27143-B438-4FB1-87F0-D9FF3CB4E016}" destId="{F2DDC212-2B4D-4121-867D-C634FBC64F67}" srcOrd="6" destOrd="0" parTransId="{9F22D341-E8EE-4FA4-B5D3-E1FF38B984C2}" sibTransId="{065EF43C-7AED-4A94-BF03-E44A54ED894E}"/>
    <dgm:cxn modelId="{1990CBB4-13A6-4CC9-9B49-5DB7DD1AD03D}" type="presOf" srcId="{57587D77-BE17-470E-8770-37BD949E643C}" destId="{829399B7-0133-41CF-9ED7-F608793DD9BC}" srcOrd="0" destOrd="0" presId="urn:microsoft.com/office/officeart/2018/2/layout/IconCircleList"/>
    <dgm:cxn modelId="{93AE69BC-A8C7-41F1-AF86-200ED3D2258D}" type="presOf" srcId="{12B27143-B438-4FB1-87F0-D9FF3CB4E016}" destId="{D04AE1D9-4796-4266-B9A2-5F69409DD0B8}" srcOrd="0" destOrd="0" presId="urn:microsoft.com/office/officeart/2018/2/layout/IconCircleList"/>
    <dgm:cxn modelId="{DDD82AC8-5A51-4162-A99A-C9E6A581AA84}" type="presOf" srcId="{2A527D31-FCF3-4BC0-943B-7A4E783DADF7}" destId="{1BAE1DF7-4455-456A-912F-CEF677652093}" srcOrd="0" destOrd="0" presId="urn:microsoft.com/office/officeart/2018/2/layout/IconCircleList"/>
    <dgm:cxn modelId="{E4D8D1D0-D785-4984-8C4D-B10556FE1E13}" srcId="{12B27143-B438-4FB1-87F0-D9FF3CB4E016}" destId="{14153975-2834-4EB9-B3AD-1B3318A3A566}" srcOrd="3" destOrd="0" parTransId="{2F62A99F-1D38-4E72-8760-FF49A2A893A1}" sibTransId="{167E0E0D-7CA5-45FB-A3FF-1C6E395370B3}"/>
    <dgm:cxn modelId="{0BD4EED1-2214-455B-9D48-B490332D5677}" type="presOf" srcId="{DE924403-785B-42E1-BB40-E69E7D9BCC97}" destId="{C9406250-40A7-437E-9FC6-0D9B1426C1EC}" srcOrd="0" destOrd="0" presId="urn:microsoft.com/office/officeart/2018/2/layout/IconCircleList"/>
    <dgm:cxn modelId="{5B8B48DD-8415-439F-AD05-0C8897330F06}" type="presOf" srcId="{0AD61B50-2B22-48A1-B2D1-0365A03A10F9}" destId="{8FACE449-B45E-4154-8F8C-91870574B5D2}" srcOrd="0" destOrd="0" presId="urn:microsoft.com/office/officeart/2018/2/layout/IconCircleList"/>
    <dgm:cxn modelId="{1A27FCEB-A6AE-4435-8AE4-55573F871916}" type="presOf" srcId="{167E0E0D-7CA5-45FB-A3FF-1C6E395370B3}" destId="{9D8DF945-59AA-4823-996C-3776D8A2BCFB}" srcOrd="0" destOrd="0" presId="urn:microsoft.com/office/officeart/2018/2/layout/IconCircleList"/>
    <dgm:cxn modelId="{11F28CF6-1E91-4EBF-A7F7-B7D746CC1938}" type="presOf" srcId="{14153975-2834-4EB9-B3AD-1B3318A3A566}" destId="{FA1461C2-3D8E-40C0-A69C-2F466E94D7DA}" srcOrd="0" destOrd="0" presId="urn:microsoft.com/office/officeart/2018/2/layout/IconCircleList"/>
    <dgm:cxn modelId="{4BAA52FD-0402-4837-931A-3364E09367BB}" type="presOf" srcId="{C9F23FAD-1F5D-4710-B11E-B1C80609D351}" destId="{47F017B0-7FAA-4A33-8777-4FCA4B03E639}" srcOrd="0" destOrd="0" presId="urn:microsoft.com/office/officeart/2018/2/layout/IconCircleList"/>
    <dgm:cxn modelId="{54F13B30-A250-4601-B967-0BD1BA24D0A5}" type="presParOf" srcId="{D04AE1D9-4796-4266-B9A2-5F69409DD0B8}" destId="{2B381406-7FDF-4A76-A8DE-DC6FB556AA7D}" srcOrd="0" destOrd="0" presId="urn:microsoft.com/office/officeart/2018/2/layout/IconCircleList"/>
    <dgm:cxn modelId="{6FF00CCE-215E-496A-AF13-78213207E007}" type="presParOf" srcId="{2B381406-7FDF-4A76-A8DE-DC6FB556AA7D}" destId="{16C1CADE-947D-48A2-AE9C-008A67730963}" srcOrd="0" destOrd="0" presId="urn:microsoft.com/office/officeart/2018/2/layout/IconCircleList"/>
    <dgm:cxn modelId="{2DFDCEB7-F191-4F4C-B803-4FDAD39EF60A}" type="presParOf" srcId="{16C1CADE-947D-48A2-AE9C-008A67730963}" destId="{56DCCE04-E19B-4E87-A741-2D7DD436355F}" srcOrd="0" destOrd="0" presId="urn:microsoft.com/office/officeart/2018/2/layout/IconCircleList"/>
    <dgm:cxn modelId="{623ED361-DBA0-455A-A0FC-86B40900367E}" type="presParOf" srcId="{16C1CADE-947D-48A2-AE9C-008A67730963}" destId="{4FE525FD-16E2-4824-899B-D90F1C24B8F1}" srcOrd="1" destOrd="0" presId="urn:microsoft.com/office/officeart/2018/2/layout/IconCircleList"/>
    <dgm:cxn modelId="{6AE82EFE-0159-4CE5-8555-AC1D71BA81FF}" type="presParOf" srcId="{16C1CADE-947D-48A2-AE9C-008A67730963}" destId="{6754D572-7D89-46C2-99E6-E6E7F308D2EB}" srcOrd="2" destOrd="0" presId="urn:microsoft.com/office/officeart/2018/2/layout/IconCircleList"/>
    <dgm:cxn modelId="{42E3C084-8200-43F2-AE65-B3957581A9BC}" type="presParOf" srcId="{16C1CADE-947D-48A2-AE9C-008A67730963}" destId="{47F017B0-7FAA-4A33-8777-4FCA4B03E639}" srcOrd="3" destOrd="0" presId="urn:microsoft.com/office/officeart/2018/2/layout/IconCircleList"/>
    <dgm:cxn modelId="{381B57CE-2BE1-417C-8C3A-EE82AC65816F}" type="presParOf" srcId="{2B381406-7FDF-4A76-A8DE-DC6FB556AA7D}" destId="{F9F20E99-BC65-40F5-8354-8481F8D3D631}" srcOrd="1" destOrd="0" presId="urn:microsoft.com/office/officeart/2018/2/layout/IconCircleList"/>
    <dgm:cxn modelId="{40C11508-8EB5-49FD-8E27-E6138A736B60}" type="presParOf" srcId="{2B381406-7FDF-4A76-A8DE-DC6FB556AA7D}" destId="{DC3DA5FF-9205-4304-AD25-1951F148224C}" srcOrd="2" destOrd="0" presId="urn:microsoft.com/office/officeart/2018/2/layout/IconCircleList"/>
    <dgm:cxn modelId="{831FF1E3-1F66-4150-B083-3217EEDEA27C}" type="presParOf" srcId="{DC3DA5FF-9205-4304-AD25-1951F148224C}" destId="{15C6D818-9E58-4D8D-9D84-C6B6FD34E1D2}" srcOrd="0" destOrd="0" presId="urn:microsoft.com/office/officeart/2018/2/layout/IconCircleList"/>
    <dgm:cxn modelId="{6AE78199-B589-4BDD-B72C-A019A919FA69}" type="presParOf" srcId="{DC3DA5FF-9205-4304-AD25-1951F148224C}" destId="{670EB70D-83DC-44A9-A3A3-749AC7BB107F}" srcOrd="1" destOrd="0" presId="urn:microsoft.com/office/officeart/2018/2/layout/IconCircleList"/>
    <dgm:cxn modelId="{71E304F3-A787-452C-823A-005A271216D8}" type="presParOf" srcId="{DC3DA5FF-9205-4304-AD25-1951F148224C}" destId="{4A7CF176-A95F-4707-AE00-AF66601CDC01}" srcOrd="2" destOrd="0" presId="urn:microsoft.com/office/officeart/2018/2/layout/IconCircleList"/>
    <dgm:cxn modelId="{2E3FCAD8-BB90-41F7-82F0-F0EAA57CFE07}" type="presParOf" srcId="{DC3DA5FF-9205-4304-AD25-1951F148224C}" destId="{C9406250-40A7-437E-9FC6-0D9B1426C1EC}" srcOrd="3" destOrd="0" presId="urn:microsoft.com/office/officeart/2018/2/layout/IconCircleList"/>
    <dgm:cxn modelId="{3F40C076-BD98-4393-A2FD-8945E68C5A37}" type="presParOf" srcId="{2B381406-7FDF-4A76-A8DE-DC6FB556AA7D}" destId="{1BAE1DF7-4455-456A-912F-CEF677652093}" srcOrd="3" destOrd="0" presId="urn:microsoft.com/office/officeart/2018/2/layout/IconCircleList"/>
    <dgm:cxn modelId="{8ABA3C3E-C97F-4B33-B296-D04010AA0301}" type="presParOf" srcId="{2B381406-7FDF-4A76-A8DE-DC6FB556AA7D}" destId="{71B34C28-2C51-4D23-AFCF-AFEF4B111607}" srcOrd="4" destOrd="0" presId="urn:microsoft.com/office/officeart/2018/2/layout/IconCircleList"/>
    <dgm:cxn modelId="{D7737F0B-2306-4984-B9E3-494119B165DC}" type="presParOf" srcId="{71B34C28-2C51-4D23-AFCF-AFEF4B111607}" destId="{F08D4CB6-27D9-4385-8CE4-3D6BAE7F0CDD}" srcOrd="0" destOrd="0" presId="urn:microsoft.com/office/officeart/2018/2/layout/IconCircleList"/>
    <dgm:cxn modelId="{B670F636-BD6F-4F6A-A155-B663C9410A2D}" type="presParOf" srcId="{71B34C28-2C51-4D23-AFCF-AFEF4B111607}" destId="{04A3E003-C1B7-4103-96BB-36BEBBCE4916}" srcOrd="1" destOrd="0" presId="urn:microsoft.com/office/officeart/2018/2/layout/IconCircleList"/>
    <dgm:cxn modelId="{DF3591E6-B5C6-4D2E-9439-D780114C5D70}" type="presParOf" srcId="{71B34C28-2C51-4D23-AFCF-AFEF4B111607}" destId="{9ABCD1B6-F668-466E-AFFE-31E17419973B}" srcOrd="2" destOrd="0" presId="urn:microsoft.com/office/officeart/2018/2/layout/IconCircleList"/>
    <dgm:cxn modelId="{41E3C04D-3436-4FCF-9C42-60AEED2989CB}" type="presParOf" srcId="{71B34C28-2C51-4D23-AFCF-AFEF4B111607}" destId="{6591EFE5-6740-462D-8404-2FF1409D2BE2}" srcOrd="3" destOrd="0" presId="urn:microsoft.com/office/officeart/2018/2/layout/IconCircleList"/>
    <dgm:cxn modelId="{42F6B229-4A7E-4323-9E90-A7FF19411075}" type="presParOf" srcId="{2B381406-7FDF-4A76-A8DE-DC6FB556AA7D}" destId="{1CAF863A-0F79-4A6D-81FD-3A769077D9CC}" srcOrd="5" destOrd="0" presId="urn:microsoft.com/office/officeart/2018/2/layout/IconCircleList"/>
    <dgm:cxn modelId="{BF2A2B43-539C-4B95-A6E8-036C877BE718}" type="presParOf" srcId="{2B381406-7FDF-4A76-A8DE-DC6FB556AA7D}" destId="{8B2DA534-327D-4B33-8C36-AF0C8FF874AB}" srcOrd="6" destOrd="0" presId="urn:microsoft.com/office/officeart/2018/2/layout/IconCircleList"/>
    <dgm:cxn modelId="{FD60FA69-C150-49D5-89DD-DC722633E731}" type="presParOf" srcId="{8B2DA534-327D-4B33-8C36-AF0C8FF874AB}" destId="{F33B69AC-6D43-4B57-B8A7-5C430600FA5F}" srcOrd="0" destOrd="0" presId="urn:microsoft.com/office/officeart/2018/2/layout/IconCircleList"/>
    <dgm:cxn modelId="{2C917516-4DD4-4A10-9B16-5FF5A1548E9E}" type="presParOf" srcId="{8B2DA534-327D-4B33-8C36-AF0C8FF874AB}" destId="{D5AA1201-BB40-4BF5-B9A0-45EF78A7A6FF}" srcOrd="1" destOrd="0" presId="urn:microsoft.com/office/officeart/2018/2/layout/IconCircleList"/>
    <dgm:cxn modelId="{B4E5572F-0C61-4B70-AFB2-D0564597673D}" type="presParOf" srcId="{8B2DA534-327D-4B33-8C36-AF0C8FF874AB}" destId="{3324327A-7F8E-47E9-9492-C76EC85A0DDB}" srcOrd="2" destOrd="0" presId="urn:microsoft.com/office/officeart/2018/2/layout/IconCircleList"/>
    <dgm:cxn modelId="{0CE0CC3D-A84E-4E73-B666-D1D57F8CE943}" type="presParOf" srcId="{8B2DA534-327D-4B33-8C36-AF0C8FF874AB}" destId="{FA1461C2-3D8E-40C0-A69C-2F466E94D7DA}" srcOrd="3" destOrd="0" presId="urn:microsoft.com/office/officeart/2018/2/layout/IconCircleList"/>
    <dgm:cxn modelId="{A35CC321-86A7-4897-B2FF-663014C50273}" type="presParOf" srcId="{2B381406-7FDF-4A76-A8DE-DC6FB556AA7D}" destId="{9D8DF945-59AA-4823-996C-3776D8A2BCFB}" srcOrd="7" destOrd="0" presId="urn:microsoft.com/office/officeart/2018/2/layout/IconCircleList"/>
    <dgm:cxn modelId="{66D9BF45-AE71-48C3-B768-9E3DD911908C}" type="presParOf" srcId="{2B381406-7FDF-4A76-A8DE-DC6FB556AA7D}" destId="{64755C9D-2C8E-4143-815D-480E96A9014F}" srcOrd="8" destOrd="0" presId="urn:microsoft.com/office/officeart/2018/2/layout/IconCircleList"/>
    <dgm:cxn modelId="{5FBE6CBF-D94D-444C-84D9-00D912D255D9}" type="presParOf" srcId="{64755C9D-2C8E-4143-815D-480E96A9014F}" destId="{45978B03-2FF1-4D00-8799-951A4B57E201}" srcOrd="0" destOrd="0" presId="urn:microsoft.com/office/officeart/2018/2/layout/IconCircleList"/>
    <dgm:cxn modelId="{69CFE481-7F1C-4FDD-8657-A9692F67B4B1}" type="presParOf" srcId="{64755C9D-2C8E-4143-815D-480E96A9014F}" destId="{73F0E07E-8D83-4FEB-8EF5-36D6E56F15D3}" srcOrd="1" destOrd="0" presId="urn:microsoft.com/office/officeart/2018/2/layout/IconCircleList"/>
    <dgm:cxn modelId="{E059C88F-DA1F-41ED-A614-24A7E6DD2854}" type="presParOf" srcId="{64755C9D-2C8E-4143-815D-480E96A9014F}" destId="{993E5440-9A75-4B6B-A580-C13382B968DF}" srcOrd="2" destOrd="0" presId="urn:microsoft.com/office/officeart/2018/2/layout/IconCircleList"/>
    <dgm:cxn modelId="{BF05E838-E27A-4D0B-81C1-74CC80AB3971}" type="presParOf" srcId="{64755C9D-2C8E-4143-815D-480E96A9014F}" destId="{829399B7-0133-41CF-9ED7-F608793DD9BC}" srcOrd="3" destOrd="0" presId="urn:microsoft.com/office/officeart/2018/2/layout/IconCircleList"/>
    <dgm:cxn modelId="{41FC3BA6-CF83-42B6-88D8-88B3F1AD1C17}" type="presParOf" srcId="{2B381406-7FDF-4A76-A8DE-DC6FB556AA7D}" destId="{6AC6B8A0-211E-469A-AE6B-B88183E338DB}" srcOrd="9" destOrd="0" presId="urn:microsoft.com/office/officeart/2018/2/layout/IconCircleList"/>
    <dgm:cxn modelId="{5F128451-47B1-4578-B2BE-E30738501135}" type="presParOf" srcId="{2B381406-7FDF-4A76-A8DE-DC6FB556AA7D}" destId="{8C3ACD37-1254-483C-BC66-699D6A20A6D1}" srcOrd="10" destOrd="0" presId="urn:microsoft.com/office/officeart/2018/2/layout/IconCircleList"/>
    <dgm:cxn modelId="{FE570A00-824A-4056-AD85-9D895D7A3BEF}" type="presParOf" srcId="{8C3ACD37-1254-483C-BC66-699D6A20A6D1}" destId="{DFB250CE-F0BE-4132-9933-FDAB97C426C8}" srcOrd="0" destOrd="0" presId="urn:microsoft.com/office/officeart/2018/2/layout/IconCircleList"/>
    <dgm:cxn modelId="{B243097B-6050-408E-B369-754F673323C3}" type="presParOf" srcId="{8C3ACD37-1254-483C-BC66-699D6A20A6D1}" destId="{51857158-A2E9-4D05-A11D-82216D828AB1}" srcOrd="1" destOrd="0" presId="urn:microsoft.com/office/officeart/2018/2/layout/IconCircleList"/>
    <dgm:cxn modelId="{A9C878BB-CE82-43D0-A94E-3C50FB15343C}" type="presParOf" srcId="{8C3ACD37-1254-483C-BC66-699D6A20A6D1}" destId="{88273ED3-4D59-4232-9995-90600817DDBD}" srcOrd="2" destOrd="0" presId="urn:microsoft.com/office/officeart/2018/2/layout/IconCircleList"/>
    <dgm:cxn modelId="{89FEC616-B35B-438E-98D4-716E499C5818}" type="presParOf" srcId="{8C3ACD37-1254-483C-BC66-699D6A20A6D1}" destId="{8FACE449-B45E-4154-8F8C-91870574B5D2}" srcOrd="3" destOrd="0" presId="urn:microsoft.com/office/officeart/2018/2/layout/IconCircleList"/>
    <dgm:cxn modelId="{0D4CE174-4A53-460D-A48C-F0BC07442AAB}" type="presParOf" srcId="{2B381406-7FDF-4A76-A8DE-DC6FB556AA7D}" destId="{3D04F52B-1B54-4A51-96EE-7CB78725108C}" srcOrd="11" destOrd="0" presId="urn:microsoft.com/office/officeart/2018/2/layout/IconCircleList"/>
    <dgm:cxn modelId="{87662C61-FDFE-45E1-9C33-9D616C4C5DBE}" type="presParOf" srcId="{2B381406-7FDF-4A76-A8DE-DC6FB556AA7D}" destId="{9933DC66-D746-4F15-B445-3AD7C7FCFD53}" srcOrd="12" destOrd="0" presId="urn:microsoft.com/office/officeart/2018/2/layout/IconCircleList"/>
    <dgm:cxn modelId="{88D497D3-8435-4895-9573-0AFF611942BB}" type="presParOf" srcId="{9933DC66-D746-4F15-B445-3AD7C7FCFD53}" destId="{B2A1DEF5-F424-46D7-9393-710ACC49D9CC}" srcOrd="0" destOrd="0" presId="urn:microsoft.com/office/officeart/2018/2/layout/IconCircleList"/>
    <dgm:cxn modelId="{2AF7B3BC-2172-4980-85E2-8A90629BD3CB}" type="presParOf" srcId="{9933DC66-D746-4F15-B445-3AD7C7FCFD53}" destId="{F46B8228-30F8-438B-B649-774276F28678}" srcOrd="1" destOrd="0" presId="urn:microsoft.com/office/officeart/2018/2/layout/IconCircleList"/>
    <dgm:cxn modelId="{0CA550E1-D251-4A1E-9292-EACC38C220E4}" type="presParOf" srcId="{9933DC66-D746-4F15-B445-3AD7C7FCFD53}" destId="{F86FB0DD-2461-46DF-817B-8D78B426C881}" srcOrd="2" destOrd="0" presId="urn:microsoft.com/office/officeart/2018/2/layout/IconCircleList"/>
    <dgm:cxn modelId="{D0779E7B-F53A-4D28-8EF7-368B33EC25B9}" type="presParOf" srcId="{9933DC66-D746-4F15-B445-3AD7C7FCFD53}" destId="{72F9B7A4-A12F-4C2E-8B8F-737644D79D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BF64E-DBEA-4001-9AE0-B335122A90A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204581-4003-4743-A5BD-AE91C5EED747}">
      <dgm:prSet/>
      <dgm:spPr/>
      <dgm:t>
        <a:bodyPr/>
        <a:lstStyle/>
        <a:p>
          <a:pPr>
            <a:lnSpc>
              <a:spcPct val="100000"/>
            </a:lnSpc>
          </a:pPr>
          <a:r>
            <a:rPr lang="en-GB" dirty="0"/>
            <a:t>Time taken from school work making it difficult to meet deadlines.</a:t>
          </a:r>
          <a:endParaRPr lang="en-US" dirty="0"/>
        </a:p>
      </dgm:t>
    </dgm:pt>
    <dgm:pt modelId="{FC7CD6A8-F0F0-43CB-9012-63040D43C0F4}" type="parTrans" cxnId="{FDFD28F3-F1A7-4B7B-B82E-202A9121F2C7}">
      <dgm:prSet/>
      <dgm:spPr/>
      <dgm:t>
        <a:bodyPr/>
        <a:lstStyle/>
        <a:p>
          <a:endParaRPr lang="en-US"/>
        </a:p>
      </dgm:t>
    </dgm:pt>
    <dgm:pt modelId="{D1E4DFC0-14B7-478E-9541-30DB4FFCDCEF}" type="sibTrans" cxnId="{FDFD28F3-F1A7-4B7B-B82E-202A9121F2C7}">
      <dgm:prSet/>
      <dgm:spPr/>
      <dgm:t>
        <a:bodyPr/>
        <a:lstStyle/>
        <a:p>
          <a:endParaRPr lang="en-US"/>
        </a:p>
      </dgm:t>
    </dgm:pt>
    <dgm:pt modelId="{A7BBC229-D58B-4CD1-A416-5927C72DC0F9}">
      <dgm:prSet/>
      <dgm:spPr/>
      <dgm:t>
        <a:bodyPr/>
        <a:lstStyle/>
        <a:p>
          <a:pPr>
            <a:lnSpc>
              <a:spcPct val="100000"/>
            </a:lnSpc>
          </a:pPr>
          <a:r>
            <a:rPr lang="en-GB"/>
            <a:t>Lose focus on what is your REAL work</a:t>
          </a:r>
          <a:endParaRPr lang="en-US"/>
        </a:p>
      </dgm:t>
    </dgm:pt>
    <dgm:pt modelId="{6B07F9B9-C62A-4FB9-B7EB-F286496930C5}" type="parTrans" cxnId="{AA8B3B9C-4DEA-4D82-AE34-33DB53321C1A}">
      <dgm:prSet/>
      <dgm:spPr/>
      <dgm:t>
        <a:bodyPr/>
        <a:lstStyle/>
        <a:p>
          <a:endParaRPr lang="en-US"/>
        </a:p>
      </dgm:t>
    </dgm:pt>
    <dgm:pt modelId="{D26ED26C-F1B0-41AC-A4C6-683C58E8155A}" type="sibTrans" cxnId="{AA8B3B9C-4DEA-4D82-AE34-33DB53321C1A}">
      <dgm:prSet/>
      <dgm:spPr/>
      <dgm:t>
        <a:bodyPr/>
        <a:lstStyle/>
        <a:p>
          <a:endParaRPr lang="en-US"/>
        </a:p>
      </dgm:t>
    </dgm:pt>
    <dgm:pt modelId="{BE6DE766-0BC6-49C0-A744-66D0E646916A}">
      <dgm:prSet/>
      <dgm:spPr/>
      <dgm:t>
        <a:bodyPr/>
        <a:lstStyle/>
        <a:p>
          <a:pPr>
            <a:lnSpc>
              <a:spcPct val="100000"/>
            </a:lnSpc>
          </a:pPr>
          <a:r>
            <a:rPr lang="en-GB"/>
            <a:t>Get overtired and lose concentration in school</a:t>
          </a:r>
          <a:endParaRPr lang="en-US"/>
        </a:p>
      </dgm:t>
    </dgm:pt>
    <dgm:pt modelId="{CCF6B56D-0327-491A-92A5-AA006F4655DD}" type="parTrans" cxnId="{A6E7FD8D-FCDB-4463-95EA-3CCB209C0DE9}">
      <dgm:prSet/>
      <dgm:spPr/>
      <dgm:t>
        <a:bodyPr/>
        <a:lstStyle/>
        <a:p>
          <a:endParaRPr lang="en-US"/>
        </a:p>
      </dgm:t>
    </dgm:pt>
    <dgm:pt modelId="{33F850C2-9D3C-4BDD-8DA6-059CFA61296B}" type="sibTrans" cxnId="{A6E7FD8D-FCDB-4463-95EA-3CCB209C0DE9}">
      <dgm:prSet/>
      <dgm:spPr/>
      <dgm:t>
        <a:bodyPr/>
        <a:lstStyle/>
        <a:p>
          <a:endParaRPr lang="en-US"/>
        </a:p>
      </dgm:t>
    </dgm:pt>
    <dgm:pt modelId="{859B0AAC-6EAD-4476-A6F6-1F8E289F5AB0}">
      <dgm:prSet/>
      <dgm:spPr/>
      <dgm:t>
        <a:bodyPr/>
        <a:lstStyle/>
        <a:p>
          <a:pPr>
            <a:lnSpc>
              <a:spcPct val="100000"/>
            </a:lnSpc>
          </a:pPr>
          <a:r>
            <a:rPr lang="en-GB"/>
            <a:t>Not enough leisure time</a:t>
          </a:r>
          <a:endParaRPr lang="en-US"/>
        </a:p>
      </dgm:t>
    </dgm:pt>
    <dgm:pt modelId="{427C08EB-4DD7-4F26-A878-C2A6BA5DA7FF}" type="parTrans" cxnId="{441C52D6-4A59-46BA-8B6C-FBD7C76E5355}">
      <dgm:prSet/>
      <dgm:spPr/>
      <dgm:t>
        <a:bodyPr/>
        <a:lstStyle/>
        <a:p>
          <a:endParaRPr lang="en-US"/>
        </a:p>
      </dgm:t>
    </dgm:pt>
    <dgm:pt modelId="{7C0FC192-13B4-48BA-89C1-DB0B4B04B0AE}" type="sibTrans" cxnId="{441C52D6-4A59-46BA-8B6C-FBD7C76E5355}">
      <dgm:prSet/>
      <dgm:spPr/>
      <dgm:t>
        <a:bodyPr/>
        <a:lstStyle/>
        <a:p>
          <a:endParaRPr lang="en-US"/>
        </a:p>
      </dgm:t>
    </dgm:pt>
    <dgm:pt modelId="{5EE842CD-036A-4DD7-860A-4863F0678206}" type="pres">
      <dgm:prSet presAssocID="{3D6BF64E-DBEA-4001-9AE0-B335122A90AA}" presName="root" presStyleCnt="0">
        <dgm:presLayoutVars>
          <dgm:dir/>
          <dgm:resizeHandles val="exact"/>
        </dgm:presLayoutVars>
      </dgm:prSet>
      <dgm:spPr/>
    </dgm:pt>
    <dgm:pt modelId="{A37CF66F-1E70-4616-9B78-E2D2A30A1394}" type="pres">
      <dgm:prSet presAssocID="{FE204581-4003-4743-A5BD-AE91C5EED747}" presName="compNode" presStyleCnt="0"/>
      <dgm:spPr/>
    </dgm:pt>
    <dgm:pt modelId="{0A3BACEA-9CF7-44C3-A2A8-94746E8AD3BA}" type="pres">
      <dgm:prSet presAssocID="{FE204581-4003-4743-A5BD-AE91C5EED747}" presName="bgRect" presStyleLbl="bgShp" presStyleIdx="0" presStyleCnt="4"/>
      <dgm:spPr/>
    </dgm:pt>
    <dgm:pt modelId="{01D55ED6-182F-4A17-B6B0-81100067C9F0}" type="pres">
      <dgm:prSet presAssocID="{FE204581-4003-4743-A5BD-AE91C5EED7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19E322A2-A9EC-4A55-9925-67C8601FFAA2}" type="pres">
      <dgm:prSet presAssocID="{FE204581-4003-4743-A5BD-AE91C5EED747}" presName="spaceRect" presStyleCnt="0"/>
      <dgm:spPr/>
    </dgm:pt>
    <dgm:pt modelId="{ACCE0CE1-5FCA-4436-8BCE-2568187C88E2}" type="pres">
      <dgm:prSet presAssocID="{FE204581-4003-4743-A5BD-AE91C5EED747}" presName="parTx" presStyleLbl="revTx" presStyleIdx="0" presStyleCnt="4" custLinFactNeighborX="0" custLinFactNeighborY="-197">
        <dgm:presLayoutVars>
          <dgm:chMax val="0"/>
          <dgm:chPref val="0"/>
        </dgm:presLayoutVars>
      </dgm:prSet>
      <dgm:spPr/>
    </dgm:pt>
    <dgm:pt modelId="{89BEC65B-AC3B-4A54-B65D-8127C06B83B1}" type="pres">
      <dgm:prSet presAssocID="{D1E4DFC0-14B7-478E-9541-30DB4FFCDCEF}" presName="sibTrans" presStyleCnt="0"/>
      <dgm:spPr/>
    </dgm:pt>
    <dgm:pt modelId="{A146CAF7-0F9E-490C-B49C-D38022FEB4AF}" type="pres">
      <dgm:prSet presAssocID="{A7BBC229-D58B-4CD1-A416-5927C72DC0F9}" presName="compNode" presStyleCnt="0"/>
      <dgm:spPr/>
    </dgm:pt>
    <dgm:pt modelId="{613417C0-2401-46B7-B775-5D2AA47ADF73}" type="pres">
      <dgm:prSet presAssocID="{A7BBC229-D58B-4CD1-A416-5927C72DC0F9}" presName="bgRect" presStyleLbl="bgShp" presStyleIdx="1" presStyleCnt="4"/>
      <dgm:spPr/>
    </dgm:pt>
    <dgm:pt modelId="{F4E8EC69-FD1A-4CED-9571-83338FDC23F8}" type="pres">
      <dgm:prSet presAssocID="{A7BBC229-D58B-4CD1-A416-5927C72DC0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18D620A9-9723-4ABC-90A8-CC6A49C8D9A7}" type="pres">
      <dgm:prSet presAssocID="{A7BBC229-D58B-4CD1-A416-5927C72DC0F9}" presName="spaceRect" presStyleCnt="0"/>
      <dgm:spPr/>
    </dgm:pt>
    <dgm:pt modelId="{FCF65E59-6808-4B69-BA15-95AB69F0C350}" type="pres">
      <dgm:prSet presAssocID="{A7BBC229-D58B-4CD1-A416-5927C72DC0F9}" presName="parTx" presStyleLbl="revTx" presStyleIdx="1" presStyleCnt="4">
        <dgm:presLayoutVars>
          <dgm:chMax val="0"/>
          <dgm:chPref val="0"/>
        </dgm:presLayoutVars>
      </dgm:prSet>
      <dgm:spPr/>
    </dgm:pt>
    <dgm:pt modelId="{F3A552D8-C02F-449C-A59D-A927DFECF3A6}" type="pres">
      <dgm:prSet presAssocID="{D26ED26C-F1B0-41AC-A4C6-683C58E8155A}" presName="sibTrans" presStyleCnt="0"/>
      <dgm:spPr/>
    </dgm:pt>
    <dgm:pt modelId="{EEA433C1-C4E5-40B8-81BD-97DBDA444A1A}" type="pres">
      <dgm:prSet presAssocID="{BE6DE766-0BC6-49C0-A744-66D0E646916A}" presName="compNode" presStyleCnt="0"/>
      <dgm:spPr/>
    </dgm:pt>
    <dgm:pt modelId="{F19F4280-DC32-476D-B4AA-868E51138CC6}" type="pres">
      <dgm:prSet presAssocID="{BE6DE766-0BC6-49C0-A744-66D0E646916A}" presName="bgRect" presStyleLbl="bgShp" presStyleIdx="2" presStyleCnt="4"/>
      <dgm:spPr/>
    </dgm:pt>
    <dgm:pt modelId="{0A1CBF76-9C75-4335-B38D-415A79FCE41F}" type="pres">
      <dgm:prSet presAssocID="{BE6DE766-0BC6-49C0-A744-66D0E64691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D645B8C-6099-4982-9C03-1F5FE25D70E7}" type="pres">
      <dgm:prSet presAssocID="{BE6DE766-0BC6-49C0-A744-66D0E646916A}" presName="spaceRect" presStyleCnt="0"/>
      <dgm:spPr/>
    </dgm:pt>
    <dgm:pt modelId="{C67D43C5-E5A2-4427-9047-3AB3746B0A88}" type="pres">
      <dgm:prSet presAssocID="{BE6DE766-0BC6-49C0-A744-66D0E646916A}" presName="parTx" presStyleLbl="revTx" presStyleIdx="2" presStyleCnt="4">
        <dgm:presLayoutVars>
          <dgm:chMax val="0"/>
          <dgm:chPref val="0"/>
        </dgm:presLayoutVars>
      </dgm:prSet>
      <dgm:spPr/>
    </dgm:pt>
    <dgm:pt modelId="{6B9C44B4-4AD9-47C5-9CAE-9E91BD79163A}" type="pres">
      <dgm:prSet presAssocID="{33F850C2-9D3C-4BDD-8DA6-059CFA61296B}" presName="sibTrans" presStyleCnt="0"/>
      <dgm:spPr/>
    </dgm:pt>
    <dgm:pt modelId="{128595E2-825D-4B28-8E12-840191B44E87}" type="pres">
      <dgm:prSet presAssocID="{859B0AAC-6EAD-4476-A6F6-1F8E289F5AB0}" presName="compNode" presStyleCnt="0"/>
      <dgm:spPr/>
    </dgm:pt>
    <dgm:pt modelId="{F85142E7-4A51-4CC9-AA9E-DD89D1D5D7AB}" type="pres">
      <dgm:prSet presAssocID="{859B0AAC-6EAD-4476-A6F6-1F8E289F5AB0}" presName="bgRect" presStyleLbl="bgShp" presStyleIdx="3" presStyleCnt="4"/>
      <dgm:spPr/>
    </dgm:pt>
    <dgm:pt modelId="{7B341023-EBC0-4B9B-A2D8-40DBA50C9B7A}" type="pres">
      <dgm:prSet presAssocID="{859B0AAC-6EAD-4476-A6F6-1F8E289F5A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72321B52-C785-4CA8-BDA2-D14CDAF32974}" type="pres">
      <dgm:prSet presAssocID="{859B0AAC-6EAD-4476-A6F6-1F8E289F5AB0}" presName="spaceRect" presStyleCnt="0"/>
      <dgm:spPr/>
    </dgm:pt>
    <dgm:pt modelId="{4C1F325A-88E1-42CB-B032-0601F4AF3CEE}" type="pres">
      <dgm:prSet presAssocID="{859B0AAC-6EAD-4476-A6F6-1F8E289F5AB0}" presName="parTx" presStyleLbl="revTx" presStyleIdx="3" presStyleCnt="4">
        <dgm:presLayoutVars>
          <dgm:chMax val="0"/>
          <dgm:chPref val="0"/>
        </dgm:presLayoutVars>
      </dgm:prSet>
      <dgm:spPr/>
    </dgm:pt>
  </dgm:ptLst>
  <dgm:cxnLst>
    <dgm:cxn modelId="{BCE8C914-9D0A-4C1C-B2D7-0A900876D27A}" type="presOf" srcId="{FE204581-4003-4743-A5BD-AE91C5EED747}" destId="{ACCE0CE1-5FCA-4436-8BCE-2568187C88E2}" srcOrd="0" destOrd="0" presId="urn:microsoft.com/office/officeart/2018/2/layout/IconVerticalSolidList"/>
    <dgm:cxn modelId="{53F4146E-B6F5-4D2D-84B1-20EDFE382E7F}" type="presOf" srcId="{859B0AAC-6EAD-4476-A6F6-1F8E289F5AB0}" destId="{4C1F325A-88E1-42CB-B032-0601F4AF3CEE}" srcOrd="0" destOrd="0" presId="urn:microsoft.com/office/officeart/2018/2/layout/IconVerticalSolidList"/>
    <dgm:cxn modelId="{A6E7FD8D-FCDB-4463-95EA-3CCB209C0DE9}" srcId="{3D6BF64E-DBEA-4001-9AE0-B335122A90AA}" destId="{BE6DE766-0BC6-49C0-A744-66D0E646916A}" srcOrd="2" destOrd="0" parTransId="{CCF6B56D-0327-491A-92A5-AA006F4655DD}" sibTransId="{33F850C2-9D3C-4BDD-8DA6-059CFA61296B}"/>
    <dgm:cxn modelId="{75338B93-2807-43DB-ACB4-43CC1FDECA5B}" type="presOf" srcId="{3D6BF64E-DBEA-4001-9AE0-B335122A90AA}" destId="{5EE842CD-036A-4DD7-860A-4863F0678206}" srcOrd="0" destOrd="0" presId="urn:microsoft.com/office/officeart/2018/2/layout/IconVerticalSolidList"/>
    <dgm:cxn modelId="{52068A96-A14C-4ABE-BF16-343E58ED1DF4}" type="presOf" srcId="{BE6DE766-0BC6-49C0-A744-66D0E646916A}" destId="{C67D43C5-E5A2-4427-9047-3AB3746B0A88}" srcOrd="0" destOrd="0" presId="urn:microsoft.com/office/officeart/2018/2/layout/IconVerticalSolidList"/>
    <dgm:cxn modelId="{AA8B3B9C-4DEA-4D82-AE34-33DB53321C1A}" srcId="{3D6BF64E-DBEA-4001-9AE0-B335122A90AA}" destId="{A7BBC229-D58B-4CD1-A416-5927C72DC0F9}" srcOrd="1" destOrd="0" parTransId="{6B07F9B9-C62A-4FB9-B7EB-F286496930C5}" sibTransId="{D26ED26C-F1B0-41AC-A4C6-683C58E8155A}"/>
    <dgm:cxn modelId="{D66D12AB-3902-42E9-9999-46FDB9491A35}" type="presOf" srcId="{A7BBC229-D58B-4CD1-A416-5927C72DC0F9}" destId="{FCF65E59-6808-4B69-BA15-95AB69F0C350}" srcOrd="0" destOrd="0" presId="urn:microsoft.com/office/officeart/2018/2/layout/IconVerticalSolidList"/>
    <dgm:cxn modelId="{441C52D6-4A59-46BA-8B6C-FBD7C76E5355}" srcId="{3D6BF64E-DBEA-4001-9AE0-B335122A90AA}" destId="{859B0AAC-6EAD-4476-A6F6-1F8E289F5AB0}" srcOrd="3" destOrd="0" parTransId="{427C08EB-4DD7-4F26-A878-C2A6BA5DA7FF}" sibTransId="{7C0FC192-13B4-48BA-89C1-DB0B4B04B0AE}"/>
    <dgm:cxn modelId="{FDFD28F3-F1A7-4B7B-B82E-202A9121F2C7}" srcId="{3D6BF64E-DBEA-4001-9AE0-B335122A90AA}" destId="{FE204581-4003-4743-A5BD-AE91C5EED747}" srcOrd="0" destOrd="0" parTransId="{FC7CD6A8-F0F0-43CB-9012-63040D43C0F4}" sibTransId="{D1E4DFC0-14B7-478E-9541-30DB4FFCDCEF}"/>
    <dgm:cxn modelId="{F7955A67-D141-47BB-9727-5F83BDD56661}" type="presParOf" srcId="{5EE842CD-036A-4DD7-860A-4863F0678206}" destId="{A37CF66F-1E70-4616-9B78-E2D2A30A1394}" srcOrd="0" destOrd="0" presId="urn:microsoft.com/office/officeart/2018/2/layout/IconVerticalSolidList"/>
    <dgm:cxn modelId="{61C33642-3506-4341-8484-FD7C58BC5B89}" type="presParOf" srcId="{A37CF66F-1E70-4616-9B78-E2D2A30A1394}" destId="{0A3BACEA-9CF7-44C3-A2A8-94746E8AD3BA}" srcOrd="0" destOrd="0" presId="urn:microsoft.com/office/officeart/2018/2/layout/IconVerticalSolidList"/>
    <dgm:cxn modelId="{A9CAFAA9-F6A3-41E0-B3A1-7ED0C378FACC}" type="presParOf" srcId="{A37CF66F-1E70-4616-9B78-E2D2A30A1394}" destId="{01D55ED6-182F-4A17-B6B0-81100067C9F0}" srcOrd="1" destOrd="0" presId="urn:microsoft.com/office/officeart/2018/2/layout/IconVerticalSolidList"/>
    <dgm:cxn modelId="{5A4A6E3C-D389-41FF-89A2-AD458E96CB48}" type="presParOf" srcId="{A37CF66F-1E70-4616-9B78-E2D2A30A1394}" destId="{19E322A2-A9EC-4A55-9925-67C8601FFAA2}" srcOrd="2" destOrd="0" presId="urn:microsoft.com/office/officeart/2018/2/layout/IconVerticalSolidList"/>
    <dgm:cxn modelId="{CC6F56B9-7992-4B52-A8CB-E0265B23C632}" type="presParOf" srcId="{A37CF66F-1E70-4616-9B78-E2D2A30A1394}" destId="{ACCE0CE1-5FCA-4436-8BCE-2568187C88E2}" srcOrd="3" destOrd="0" presId="urn:microsoft.com/office/officeart/2018/2/layout/IconVerticalSolidList"/>
    <dgm:cxn modelId="{F03DE375-4C31-43AE-BD57-7DCA51AC448A}" type="presParOf" srcId="{5EE842CD-036A-4DD7-860A-4863F0678206}" destId="{89BEC65B-AC3B-4A54-B65D-8127C06B83B1}" srcOrd="1" destOrd="0" presId="urn:microsoft.com/office/officeart/2018/2/layout/IconVerticalSolidList"/>
    <dgm:cxn modelId="{913DD1DE-C14C-4A33-98CE-B80164CC070E}" type="presParOf" srcId="{5EE842CD-036A-4DD7-860A-4863F0678206}" destId="{A146CAF7-0F9E-490C-B49C-D38022FEB4AF}" srcOrd="2" destOrd="0" presId="urn:microsoft.com/office/officeart/2018/2/layout/IconVerticalSolidList"/>
    <dgm:cxn modelId="{6D6453E5-37BE-4A16-AA64-C640C1EE9B2D}" type="presParOf" srcId="{A146CAF7-0F9E-490C-B49C-D38022FEB4AF}" destId="{613417C0-2401-46B7-B775-5D2AA47ADF73}" srcOrd="0" destOrd="0" presId="urn:microsoft.com/office/officeart/2018/2/layout/IconVerticalSolidList"/>
    <dgm:cxn modelId="{F93902BF-0619-492F-A4BD-F7782C7892AC}" type="presParOf" srcId="{A146CAF7-0F9E-490C-B49C-D38022FEB4AF}" destId="{F4E8EC69-FD1A-4CED-9571-83338FDC23F8}" srcOrd="1" destOrd="0" presId="urn:microsoft.com/office/officeart/2018/2/layout/IconVerticalSolidList"/>
    <dgm:cxn modelId="{38B0BBCF-08A9-434C-9C4F-5AF76714AFC8}" type="presParOf" srcId="{A146CAF7-0F9E-490C-B49C-D38022FEB4AF}" destId="{18D620A9-9723-4ABC-90A8-CC6A49C8D9A7}" srcOrd="2" destOrd="0" presId="urn:microsoft.com/office/officeart/2018/2/layout/IconVerticalSolidList"/>
    <dgm:cxn modelId="{FC868F9B-9F56-4D7D-94EF-5CE0D1C46F97}" type="presParOf" srcId="{A146CAF7-0F9E-490C-B49C-D38022FEB4AF}" destId="{FCF65E59-6808-4B69-BA15-95AB69F0C350}" srcOrd="3" destOrd="0" presId="urn:microsoft.com/office/officeart/2018/2/layout/IconVerticalSolidList"/>
    <dgm:cxn modelId="{0EA10587-FFB4-4307-91F0-BCB1B080B1DC}" type="presParOf" srcId="{5EE842CD-036A-4DD7-860A-4863F0678206}" destId="{F3A552D8-C02F-449C-A59D-A927DFECF3A6}" srcOrd="3" destOrd="0" presId="urn:microsoft.com/office/officeart/2018/2/layout/IconVerticalSolidList"/>
    <dgm:cxn modelId="{C3545820-CB93-4A98-8A1C-6FE309450DCA}" type="presParOf" srcId="{5EE842CD-036A-4DD7-860A-4863F0678206}" destId="{EEA433C1-C4E5-40B8-81BD-97DBDA444A1A}" srcOrd="4" destOrd="0" presId="urn:microsoft.com/office/officeart/2018/2/layout/IconVerticalSolidList"/>
    <dgm:cxn modelId="{CD5A6986-1CFE-4729-8D8E-570A55AFF2E2}" type="presParOf" srcId="{EEA433C1-C4E5-40B8-81BD-97DBDA444A1A}" destId="{F19F4280-DC32-476D-B4AA-868E51138CC6}" srcOrd="0" destOrd="0" presId="urn:microsoft.com/office/officeart/2018/2/layout/IconVerticalSolidList"/>
    <dgm:cxn modelId="{E88E8A56-4D33-4A46-B8A3-4A4FCEC3DBF0}" type="presParOf" srcId="{EEA433C1-C4E5-40B8-81BD-97DBDA444A1A}" destId="{0A1CBF76-9C75-4335-B38D-415A79FCE41F}" srcOrd="1" destOrd="0" presId="urn:microsoft.com/office/officeart/2018/2/layout/IconVerticalSolidList"/>
    <dgm:cxn modelId="{4AF5D48F-12E6-4ECF-9981-2B65B98EB6EF}" type="presParOf" srcId="{EEA433C1-C4E5-40B8-81BD-97DBDA444A1A}" destId="{FD645B8C-6099-4982-9C03-1F5FE25D70E7}" srcOrd="2" destOrd="0" presId="urn:microsoft.com/office/officeart/2018/2/layout/IconVerticalSolidList"/>
    <dgm:cxn modelId="{E331B26E-090D-4C87-BBB0-CA70AFF83C13}" type="presParOf" srcId="{EEA433C1-C4E5-40B8-81BD-97DBDA444A1A}" destId="{C67D43C5-E5A2-4427-9047-3AB3746B0A88}" srcOrd="3" destOrd="0" presId="urn:microsoft.com/office/officeart/2018/2/layout/IconVerticalSolidList"/>
    <dgm:cxn modelId="{4506AF26-B97E-448C-96D9-DB5E05EF933D}" type="presParOf" srcId="{5EE842CD-036A-4DD7-860A-4863F0678206}" destId="{6B9C44B4-4AD9-47C5-9CAE-9E91BD79163A}" srcOrd="5" destOrd="0" presId="urn:microsoft.com/office/officeart/2018/2/layout/IconVerticalSolidList"/>
    <dgm:cxn modelId="{5C7E7159-C2DF-445A-8EC1-0442F7C37543}" type="presParOf" srcId="{5EE842CD-036A-4DD7-860A-4863F0678206}" destId="{128595E2-825D-4B28-8E12-840191B44E87}" srcOrd="6" destOrd="0" presId="urn:microsoft.com/office/officeart/2018/2/layout/IconVerticalSolidList"/>
    <dgm:cxn modelId="{E32C78B7-D496-4AF1-BF31-669D72EFACFF}" type="presParOf" srcId="{128595E2-825D-4B28-8E12-840191B44E87}" destId="{F85142E7-4A51-4CC9-AA9E-DD89D1D5D7AB}" srcOrd="0" destOrd="0" presId="urn:microsoft.com/office/officeart/2018/2/layout/IconVerticalSolidList"/>
    <dgm:cxn modelId="{BEA14CDA-0B5C-400F-B6AC-E56FD7290661}" type="presParOf" srcId="{128595E2-825D-4B28-8E12-840191B44E87}" destId="{7B341023-EBC0-4B9B-A2D8-40DBA50C9B7A}" srcOrd="1" destOrd="0" presId="urn:microsoft.com/office/officeart/2018/2/layout/IconVerticalSolidList"/>
    <dgm:cxn modelId="{3A1BFDAB-16EB-4D76-941E-0235484D79FA}" type="presParOf" srcId="{128595E2-825D-4B28-8E12-840191B44E87}" destId="{72321B52-C785-4CA8-BDA2-D14CDAF32974}" srcOrd="2" destOrd="0" presId="urn:microsoft.com/office/officeart/2018/2/layout/IconVerticalSolidList"/>
    <dgm:cxn modelId="{F37D4E74-4AB1-4A9A-AAD2-7EA2AC0F0EC2}" type="presParOf" srcId="{128595E2-825D-4B28-8E12-840191B44E87}" destId="{4C1F325A-88E1-42CB-B032-0601F4AF3C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5691E3-9995-4C8B-A1C9-B8C920C56264}"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F9CCEB8-3A00-4885-8453-BD1E66E9A76E}">
      <dgm:prSet/>
      <dgm:spPr/>
      <dgm:t>
        <a:bodyPr/>
        <a:lstStyle/>
        <a:p>
          <a:r>
            <a:rPr lang="en-GB"/>
            <a:t>Organise your life in a balanced way with time for academic work, time to relax and a sensible amount of part-time work to boost your income</a:t>
          </a:r>
          <a:endParaRPr lang="en-US"/>
        </a:p>
      </dgm:t>
    </dgm:pt>
    <dgm:pt modelId="{73A86D8E-D7B9-4395-BFA8-6D3C1516A822}" type="parTrans" cxnId="{2D02EF08-5566-4A5B-B2F3-320266784267}">
      <dgm:prSet/>
      <dgm:spPr/>
      <dgm:t>
        <a:bodyPr/>
        <a:lstStyle/>
        <a:p>
          <a:endParaRPr lang="en-US"/>
        </a:p>
      </dgm:t>
    </dgm:pt>
    <dgm:pt modelId="{0F83B355-B14C-49D2-AF61-BE269AA95295}" type="sibTrans" cxnId="{2D02EF08-5566-4A5B-B2F3-320266784267}">
      <dgm:prSet/>
      <dgm:spPr/>
      <dgm:t>
        <a:bodyPr/>
        <a:lstStyle/>
        <a:p>
          <a:endParaRPr lang="en-US"/>
        </a:p>
      </dgm:t>
    </dgm:pt>
    <dgm:pt modelId="{7FD11A4C-ED52-4D66-B9B9-C39E00E9CFAC}">
      <dgm:prSet/>
      <dgm:spPr/>
      <dgm:t>
        <a:bodyPr/>
        <a:lstStyle/>
        <a:p>
          <a:r>
            <a:rPr lang="en-GB"/>
            <a:t>Draw back from part-time work, work fewer hours, at academic pressure points especially around the Summer exams</a:t>
          </a:r>
          <a:endParaRPr lang="en-US"/>
        </a:p>
      </dgm:t>
    </dgm:pt>
    <dgm:pt modelId="{CD29A2C5-7F79-4FC0-A170-A4839CFA2FD4}" type="parTrans" cxnId="{62F175E2-66E4-4203-BD9A-0E4D74C8ACFA}">
      <dgm:prSet/>
      <dgm:spPr/>
      <dgm:t>
        <a:bodyPr/>
        <a:lstStyle/>
        <a:p>
          <a:endParaRPr lang="en-US"/>
        </a:p>
      </dgm:t>
    </dgm:pt>
    <dgm:pt modelId="{6855CBA5-C547-4543-BC50-0F1BA3D9B8ED}" type="sibTrans" cxnId="{62F175E2-66E4-4203-BD9A-0E4D74C8ACFA}">
      <dgm:prSet/>
      <dgm:spPr/>
      <dgm:t>
        <a:bodyPr/>
        <a:lstStyle/>
        <a:p>
          <a:endParaRPr lang="en-US"/>
        </a:p>
      </dgm:t>
    </dgm:pt>
    <dgm:pt modelId="{A3D56F9A-8FD8-4CAE-ABFE-4AB115239A99}">
      <dgm:prSet/>
      <dgm:spPr/>
      <dgm:t>
        <a:bodyPr/>
        <a:lstStyle/>
        <a:p>
          <a:r>
            <a:rPr lang="en-GB"/>
            <a:t>Above all, be clear what your own priorities are in order to achieve your personal goals. You cannot do it all</a:t>
          </a:r>
          <a:endParaRPr lang="en-US"/>
        </a:p>
      </dgm:t>
    </dgm:pt>
    <dgm:pt modelId="{4F81A5F3-4F08-4DFE-B4BE-86BB488F07C7}" type="parTrans" cxnId="{ACE3B2FB-95ED-4969-8843-A5D4300B5A8A}">
      <dgm:prSet/>
      <dgm:spPr/>
      <dgm:t>
        <a:bodyPr/>
        <a:lstStyle/>
        <a:p>
          <a:endParaRPr lang="en-US"/>
        </a:p>
      </dgm:t>
    </dgm:pt>
    <dgm:pt modelId="{496AA6D4-894C-4DE5-8F9D-2206CB5B3E73}" type="sibTrans" cxnId="{ACE3B2FB-95ED-4969-8843-A5D4300B5A8A}">
      <dgm:prSet/>
      <dgm:spPr/>
      <dgm:t>
        <a:bodyPr/>
        <a:lstStyle/>
        <a:p>
          <a:endParaRPr lang="en-US"/>
        </a:p>
      </dgm:t>
    </dgm:pt>
    <dgm:pt modelId="{83131393-13B1-493D-87DF-26D62D7360CF}" type="pres">
      <dgm:prSet presAssocID="{765691E3-9995-4C8B-A1C9-B8C920C56264}" presName="root" presStyleCnt="0">
        <dgm:presLayoutVars>
          <dgm:dir/>
          <dgm:resizeHandles val="exact"/>
        </dgm:presLayoutVars>
      </dgm:prSet>
      <dgm:spPr/>
    </dgm:pt>
    <dgm:pt modelId="{8C94E0A0-B84A-42BB-81E7-F54B89273286}" type="pres">
      <dgm:prSet presAssocID="{2F9CCEB8-3A00-4885-8453-BD1E66E9A76E}" presName="compNode" presStyleCnt="0"/>
      <dgm:spPr/>
    </dgm:pt>
    <dgm:pt modelId="{73756B74-8CC0-4C02-AF0E-0A730134AEFD}" type="pres">
      <dgm:prSet presAssocID="{2F9CCEB8-3A00-4885-8453-BD1E66E9A7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F3D40A9-3E88-4838-A219-2290FA33888F}" type="pres">
      <dgm:prSet presAssocID="{2F9CCEB8-3A00-4885-8453-BD1E66E9A76E}" presName="spaceRect" presStyleCnt="0"/>
      <dgm:spPr/>
    </dgm:pt>
    <dgm:pt modelId="{B490F628-FBBE-4ACA-AB74-D7D703049E86}" type="pres">
      <dgm:prSet presAssocID="{2F9CCEB8-3A00-4885-8453-BD1E66E9A76E}" presName="textRect" presStyleLbl="revTx" presStyleIdx="0" presStyleCnt="3">
        <dgm:presLayoutVars>
          <dgm:chMax val="1"/>
          <dgm:chPref val="1"/>
        </dgm:presLayoutVars>
      </dgm:prSet>
      <dgm:spPr/>
    </dgm:pt>
    <dgm:pt modelId="{43D72781-CBB0-458E-8071-78313B4F421B}" type="pres">
      <dgm:prSet presAssocID="{0F83B355-B14C-49D2-AF61-BE269AA95295}" presName="sibTrans" presStyleCnt="0"/>
      <dgm:spPr/>
    </dgm:pt>
    <dgm:pt modelId="{C9F09C2E-335A-41EB-8727-AEFB077345A1}" type="pres">
      <dgm:prSet presAssocID="{7FD11A4C-ED52-4D66-B9B9-C39E00E9CFAC}" presName="compNode" presStyleCnt="0"/>
      <dgm:spPr/>
    </dgm:pt>
    <dgm:pt modelId="{D3432FCE-E099-4D5E-ABC0-33C8FFC1B7FD}" type="pres">
      <dgm:prSet presAssocID="{7FD11A4C-ED52-4D66-B9B9-C39E00E9CF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0CAD35CD-2DA1-47FE-8014-0AF6CCE6B2CB}" type="pres">
      <dgm:prSet presAssocID="{7FD11A4C-ED52-4D66-B9B9-C39E00E9CFAC}" presName="spaceRect" presStyleCnt="0"/>
      <dgm:spPr/>
    </dgm:pt>
    <dgm:pt modelId="{511E9102-F935-4A41-A5CC-9C8A2140D0C0}" type="pres">
      <dgm:prSet presAssocID="{7FD11A4C-ED52-4D66-B9B9-C39E00E9CFAC}" presName="textRect" presStyleLbl="revTx" presStyleIdx="1" presStyleCnt="3">
        <dgm:presLayoutVars>
          <dgm:chMax val="1"/>
          <dgm:chPref val="1"/>
        </dgm:presLayoutVars>
      </dgm:prSet>
      <dgm:spPr/>
    </dgm:pt>
    <dgm:pt modelId="{46F05C23-A7FE-4444-B459-95823B4D9DD8}" type="pres">
      <dgm:prSet presAssocID="{6855CBA5-C547-4543-BC50-0F1BA3D9B8ED}" presName="sibTrans" presStyleCnt="0"/>
      <dgm:spPr/>
    </dgm:pt>
    <dgm:pt modelId="{2D2D3D6E-7941-4394-9283-E7CFB3572906}" type="pres">
      <dgm:prSet presAssocID="{A3D56F9A-8FD8-4CAE-ABFE-4AB115239A99}" presName="compNode" presStyleCnt="0"/>
      <dgm:spPr/>
    </dgm:pt>
    <dgm:pt modelId="{9452DB67-E9EB-4686-912D-3F14CAE2CA72}" type="pres">
      <dgm:prSet presAssocID="{A3D56F9A-8FD8-4CAE-ABFE-4AB115239A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CECDBE9E-8352-4DDF-9216-6A73388C0CEE}" type="pres">
      <dgm:prSet presAssocID="{A3D56F9A-8FD8-4CAE-ABFE-4AB115239A99}" presName="spaceRect" presStyleCnt="0"/>
      <dgm:spPr/>
    </dgm:pt>
    <dgm:pt modelId="{CE405718-1F37-4BE0-8AC4-08866F3F670A}" type="pres">
      <dgm:prSet presAssocID="{A3D56F9A-8FD8-4CAE-ABFE-4AB115239A99}" presName="textRect" presStyleLbl="revTx" presStyleIdx="2" presStyleCnt="3">
        <dgm:presLayoutVars>
          <dgm:chMax val="1"/>
          <dgm:chPref val="1"/>
        </dgm:presLayoutVars>
      </dgm:prSet>
      <dgm:spPr/>
    </dgm:pt>
  </dgm:ptLst>
  <dgm:cxnLst>
    <dgm:cxn modelId="{2D02EF08-5566-4A5B-B2F3-320266784267}" srcId="{765691E3-9995-4C8B-A1C9-B8C920C56264}" destId="{2F9CCEB8-3A00-4885-8453-BD1E66E9A76E}" srcOrd="0" destOrd="0" parTransId="{73A86D8E-D7B9-4395-BFA8-6D3C1516A822}" sibTransId="{0F83B355-B14C-49D2-AF61-BE269AA95295}"/>
    <dgm:cxn modelId="{0E1C5B74-21FB-40E9-A66E-B9D24B9B77C7}" type="presOf" srcId="{7FD11A4C-ED52-4D66-B9B9-C39E00E9CFAC}" destId="{511E9102-F935-4A41-A5CC-9C8A2140D0C0}" srcOrd="0" destOrd="0" presId="urn:microsoft.com/office/officeart/2018/2/layout/IconLabelList"/>
    <dgm:cxn modelId="{D7F39956-65D7-4C05-B7E1-F09FFE55BD3C}" type="presOf" srcId="{A3D56F9A-8FD8-4CAE-ABFE-4AB115239A99}" destId="{CE405718-1F37-4BE0-8AC4-08866F3F670A}" srcOrd="0" destOrd="0" presId="urn:microsoft.com/office/officeart/2018/2/layout/IconLabelList"/>
    <dgm:cxn modelId="{1F1E288B-4CB7-4DF8-8405-238A7577A23C}" type="presOf" srcId="{2F9CCEB8-3A00-4885-8453-BD1E66E9A76E}" destId="{B490F628-FBBE-4ACA-AB74-D7D703049E86}" srcOrd="0" destOrd="0" presId="urn:microsoft.com/office/officeart/2018/2/layout/IconLabelList"/>
    <dgm:cxn modelId="{730B42C7-8BD6-4273-8F46-123B5A317D3A}" type="presOf" srcId="{765691E3-9995-4C8B-A1C9-B8C920C56264}" destId="{83131393-13B1-493D-87DF-26D62D7360CF}" srcOrd="0" destOrd="0" presId="urn:microsoft.com/office/officeart/2018/2/layout/IconLabelList"/>
    <dgm:cxn modelId="{62F175E2-66E4-4203-BD9A-0E4D74C8ACFA}" srcId="{765691E3-9995-4C8B-A1C9-B8C920C56264}" destId="{7FD11A4C-ED52-4D66-B9B9-C39E00E9CFAC}" srcOrd="1" destOrd="0" parTransId="{CD29A2C5-7F79-4FC0-A170-A4839CFA2FD4}" sibTransId="{6855CBA5-C547-4543-BC50-0F1BA3D9B8ED}"/>
    <dgm:cxn modelId="{ACE3B2FB-95ED-4969-8843-A5D4300B5A8A}" srcId="{765691E3-9995-4C8B-A1C9-B8C920C56264}" destId="{A3D56F9A-8FD8-4CAE-ABFE-4AB115239A99}" srcOrd="2" destOrd="0" parTransId="{4F81A5F3-4F08-4DFE-B4BE-86BB488F07C7}" sibTransId="{496AA6D4-894C-4DE5-8F9D-2206CB5B3E73}"/>
    <dgm:cxn modelId="{589BFEA0-4207-40D8-8E52-B228CC1BF564}" type="presParOf" srcId="{83131393-13B1-493D-87DF-26D62D7360CF}" destId="{8C94E0A0-B84A-42BB-81E7-F54B89273286}" srcOrd="0" destOrd="0" presId="urn:microsoft.com/office/officeart/2018/2/layout/IconLabelList"/>
    <dgm:cxn modelId="{D7872969-7275-460F-BE81-A61187FD89EE}" type="presParOf" srcId="{8C94E0A0-B84A-42BB-81E7-F54B89273286}" destId="{73756B74-8CC0-4C02-AF0E-0A730134AEFD}" srcOrd="0" destOrd="0" presId="urn:microsoft.com/office/officeart/2018/2/layout/IconLabelList"/>
    <dgm:cxn modelId="{E12F4E22-287A-4C10-87AF-74DB72847AA6}" type="presParOf" srcId="{8C94E0A0-B84A-42BB-81E7-F54B89273286}" destId="{5F3D40A9-3E88-4838-A219-2290FA33888F}" srcOrd="1" destOrd="0" presId="urn:microsoft.com/office/officeart/2018/2/layout/IconLabelList"/>
    <dgm:cxn modelId="{037255D1-734B-408D-8E7B-5382A67B96AA}" type="presParOf" srcId="{8C94E0A0-B84A-42BB-81E7-F54B89273286}" destId="{B490F628-FBBE-4ACA-AB74-D7D703049E86}" srcOrd="2" destOrd="0" presId="urn:microsoft.com/office/officeart/2018/2/layout/IconLabelList"/>
    <dgm:cxn modelId="{AA74D0AC-5A39-42B1-81AF-DE24D00FA1FA}" type="presParOf" srcId="{83131393-13B1-493D-87DF-26D62D7360CF}" destId="{43D72781-CBB0-458E-8071-78313B4F421B}" srcOrd="1" destOrd="0" presId="urn:microsoft.com/office/officeart/2018/2/layout/IconLabelList"/>
    <dgm:cxn modelId="{5FB39088-4C28-4F80-A7C6-DF1F6F777B74}" type="presParOf" srcId="{83131393-13B1-493D-87DF-26D62D7360CF}" destId="{C9F09C2E-335A-41EB-8727-AEFB077345A1}" srcOrd="2" destOrd="0" presId="urn:microsoft.com/office/officeart/2018/2/layout/IconLabelList"/>
    <dgm:cxn modelId="{131E04BB-C87B-4736-B5C7-41D63A632105}" type="presParOf" srcId="{C9F09C2E-335A-41EB-8727-AEFB077345A1}" destId="{D3432FCE-E099-4D5E-ABC0-33C8FFC1B7FD}" srcOrd="0" destOrd="0" presId="urn:microsoft.com/office/officeart/2018/2/layout/IconLabelList"/>
    <dgm:cxn modelId="{0B09CB2E-CFE3-49DE-8510-B01B10E1556C}" type="presParOf" srcId="{C9F09C2E-335A-41EB-8727-AEFB077345A1}" destId="{0CAD35CD-2DA1-47FE-8014-0AF6CCE6B2CB}" srcOrd="1" destOrd="0" presId="urn:microsoft.com/office/officeart/2018/2/layout/IconLabelList"/>
    <dgm:cxn modelId="{171633FD-10DC-4477-AB30-E77BDE6C6A11}" type="presParOf" srcId="{C9F09C2E-335A-41EB-8727-AEFB077345A1}" destId="{511E9102-F935-4A41-A5CC-9C8A2140D0C0}" srcOrd="2" destOrd="0" presId="urn:microsoft.com/office/officeart/2018/2/layout/IconLabelList"/>
    <dgm:cxn modelId="{549EEA75-ADB9-4A13-BEC0-D48144FEBEF5}" type="presParOf" srcId="{83131393-13B1-493D-87DF-26D62D7360CF}" destId="{46F05C23-A7FE-4444-B459-95823B4D9DD8}" srcOrd="3" destOrd="0" presId="urn:microsoft.com/office/officeart/2018/2/layout/IconLabelList"/>
    <dgm:cxn modelId="{C513F667-857A-4017-991F-A4E7079BBE73}" type="presParOf" srcId="{83131393-13B1-493D-87DF-26D62D7360CF}" destId="{2D2D3D6E-7941-4394-9283-E7CFB3572906}" srcOrd="4" destOrd="0" presId="urn:microsoft.com/office/officeart/2018/2/layout/IconLabelList"/>
    <dgm:cxn modelId="{70E4CF64-F980-4E7E-BDDD-7FB9FFDB5DBA}" type="presParOf" srcId="{2D2D3D6E-7941-4394-9283-E7CFB3572906}" destId="{9452DB67-E9EB-4686-912D-3F14CAE2CA72}" srcOrd="0" destOrd="0" presId="urn:microsoft.com/office/officeart/2018/2/layout/IconLabelList"/>
    <dgm:cxn modelId="{18AF7A8A-D98A-4D5F-BF1B-3F7B2C67AAF9}" type="presParOf" srcId="{2D2D3D6E-7941-4394-9283-E7CFB3572906}" destId="{CECDBE9E-8352-4DDF-9216-6A73388C0CEE}" srcOrd="1" destOrd="0" presId="urn:microsoft.com/office/officeart/2018/2/layout/IconLabelList"/>
    <dgm:cxn modelId="{D7FC1FD2-821F-40E7-938B-EB86E16439F8}" type="presParOf" srcId="{2D2D3D6E-7941-4394-9283-E7CFB3572906}" destId="{CE405718-1F37-4BE0-8AC4-08866F3F670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01F6F-9DAA-433E-B22B-FDDEBEA5F490}">
      <dsp:nvSpPr>
        <dsp:cNvPr id="0" name=""/>
        <dsp:cNvSpPr/>
      </dsp:nvSpPr>
      <dsp:spPr>
        <a:xfrm>
          <a:off x="1052690" y="465312"/>
          <a:ext cx="1695937" cy="169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23162F-04B9-4B15-A037-78E4E3DB204A}">
      <dsp:nvSpPr>
        <dsp:cNvPr id="0" name=""/>
        <dsp:cNvSpPr/>
      </dsp:nvSpPr>
      <dsp:spPr>
        <a:xfrm>
          <a:off x="16284" y="2587703"/>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….and…</a:t>
          </a:r>
          <a:endParaRPr lang="en-US" sz="2500" kern="1200"/>
        </a:p>
      </dsp:txBody>
      <dsp:txXfrm>
        <a:off x="16284" y="2587703"/>
        <a:ext cx="3768750" cy="720000"/>
      </dsp:txXfrm>
    </dsp:sp>
    <dsp:sp modelId="{17362F0C-A1EF-4F8B-B5D8-132E72FBD5AD}">
      <dsp:nvSpPr>
        <dsp:cNvPr id="0" name=""/>
        <dsp:cNvSpPr/>
      </dsp:nvSpPr>
      <dsp:spPr>
        <a:xfrm>
          <a:off x="5480971" y="465312"/>
          <a:ext cx="1695937" cy="169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064525-B7D1-400B-9C96-12C1D010E00F}">
      <dsp:nvSpPr>
        <dsp:cNvPr id="0" name=""/>
        <dsp:cNvSpPr/>
      </dsp:nvSpPr>
      <dsp:spPr>
        <a:xfrm>
          <a:off x="4444565" y="2587703"/>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 what advice would they give you?</a:t>
          </a:r>
          <a:endParaRPr lang="en-US" sz="2500" kern="1200"/>
        </a:p>
      </dsp:txBody>
      <dsp:txXfrm>
        <a:off x="4444565" y="2587703"/>
        <a:ext cx="376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A0CE-3B7D-4DBD-9A6C-18E2E4A6C02C}">
      <dsp:nvSpPr>
        <dsp:cNvPr id="0" name=""/>
        <dsp:cNvSpPr/>
      </dsp:nvSpPr>
      <dsp:spPr>
        <a:xfrm>
          <a:off x="498410" y="381579"/>
          <a:ext cx="1586256" cy="1631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288391-1F27-47FA-B57A-4CA53CDE0871}">
      <dsp:nvSpPr>
        <dsp:cNvPr id="0" name=""/>
        <dsp:cNvSpPr/>
      </dsp:nvSpPr>
      <dsp:spPr>
        <a:xfrm>
          <a:off x="90151" y="2148311"/>
          <a:ext cx="2402775"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Very important to get this right</a:t>
          </a:r>
          <a:endParaRPr lang="en-US" sz="1600" kern="1200" dirty="0"/>
        </a:p>
      </dsp:txBody>
      <dsp:txXfrm>
        <a:off x="90151" y="2148311"/>
        <a:ext cx="2402775" cy="1243125"/>
      </dsp:txXfrm>
    </dsp:sp>
    <dsp:sp modelId="{E5977706-97C9-4C0B-998E-44D361CA5EFC}">
      <dsp:nvSpPr>
        <dsp:cNvPr id="0" name=""/>
        <dsp:cNvSpPr/>
      </dsp:nvSpPr>
      <dsp:spPr>
        <a:xfrm>
          <a:off x="3435289" y="352215"/>
          <a:ext cx="1359021" cy="1748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CAD742-663F-44EA-91F1-D7EC98E389AE}">
      <dsp:nvSpPr>
        <dsp:cNvPr id="0" name=""/>
        <dsp:cNvSpPr/>
      </dsp:nvSpPr>
      <dsp:spPr>
        <a:xfrm>
          <a:off x="2913412" y="2177675"/>
          <a:ext cx="2402775"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You will enjoy leisure more if you have faced up to your academic commitments</a:t>
          </a:r>
          <a:endParaRPr lang="en-US" sz="1600" kern="1200" dirty="0"/>
        </a:p>
      </dsp:txBody>
      <dsp:txXfrm>
        <a:off x="2913412" y="2177675"/>
        <a:ext cx="2402775" cy="1243125"/>
      </dsp:txXfrm>
    </dsp:sp>
    <dsp:sp modelId="{8ABE4B78-B5EF-49A5-8368-BCCF516EA1FE}">
      <dsp:nvSpPr>
        <dsp:cNvPr id="0" name=""/>
        <dsp:cNvSpPr/>
      </dsp:nvSpPr>
      <dsp:spPr>
        <a:xfrm>
          <a:off x="6103720" y="402550"/>
          <a:ext cx="1668680" cy="1547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E9E0C-4992-4B83-8130-8FED1DF1D63D}">
      <dsp:nvSpPr>
        <dsp:cNvPr id="0" name=""/>
        <dsp:cNvSpPr/>
      </dsp:nvSpPr>
      <dsp:spPr>
        <a:xfrm>
          <a:off x="5736673" y="2127340"/>
          <a:ext cx="2402775" cy="124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Too much part-time work affects academic performance:  More than 9-10 hours a week is probably too much</a:t>
          </a:r>
          <a:endParaRPr lang="en-US" sz="1600" kern="1200" dirty="0"/>
        </a:p>
      </dsp:txBody>
      <dsp:txXfrm>
        <a:off x="5736673" y="2127340"/>
        <a:ext cx="2402775" cy="1243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CCE04-E19B-4E87-A741-2D7DD436355F}">
      <dsp:nvSpPr>
        <dsp:cNvPr id="0" name=""/>
        <dsp:cNvSpPr/>
      </dsp:nvSpPr>
      <dsp:spPr>
        <a:xfrm>
          <a:off x="42179" y="616"/>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E525FD-16E2-4824-899B-D90F1C24B8F1}">
      <dsp:nvSpPr>
        <dsp:cNvPr id="0" name=""/>
        <dsp:cNvSpPr/>
      </dsp:nvSpPr>
      <dsp:spPr>
        <a:xfrm>
          <a:off x="160009" y="118445"/>
          <a:ext cx="325434" cy="325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F017B0-7FAA-4A33-8777-4FCA4B03E639}">
      <dsp:nvSpPr>
        <dsp:cNvPr id="0" name=""/>
        <dsp:cNvSpPr/>
      </dsp:nvSpPr>
      <dsp:spPr>
        <a:xfrm>
          <a:off x="723507" y="616"/>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Money!!</a:t>
          </a:r>
          <a:endParaRPr lang="en-US" sz="1200" kern="1200"/>
        </a:p>
      </dsp:txBody>
      <dsp:txXfrm>
        <a:off x="723507" y="616"/>
        <a:ext cx="1322578" cy="561093"/>
      </dsp:txXfrm>
    </dsp:sp>
    <dsp:sp modelId="{15C6D818-9E58-4D8D-9D84-C6B6FD34E1D2}">
      <dsp:nvSpPr>
        <dsp:cNvPr id="0" name=""/>
        <dsp:cNvSpPr/>
      </dsp:nvSpPr>
      <dsp:spPr>
        <a:xfrm>
          <a:off x="2276535" y="616"/>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EB70D-83DC-44A9-A3A3-749AC7BB107F}">
      <dsp:nvSpPr>
        <dsp:cNvPr id="0" name=""/>
        <dsp:cNvSpPr/>
      </dsp:nvSpPr>
      <dsp:spPr>
        <a:xfrm>
          <a:off x="2394364" y="118445"/>
          <a:ext cx="325434" cy="325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406250-40A7-437E-9FC6-0D9B1426C1EC}">
      <dsp:nvSpPr>
        <dsp:cNvPr id="0" name=""/>
        <dsp:cNvSpPr/>
      </dsp:nvSpPr>
      <dsp:spPr>
        <a:xfrm>
          <a:off x="2957863" y="616"/>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Meet new friends</a:t>
          </a:r>
          <a:endParaRPr lang="en-US" sz="1200" kern="1200"/>
        </a:p>
      </dsp:txBody>
      <dsp:txXfrm>
        <a:off x="2957863" y="616"/>
        <a:ext cx="1322578" cy="561093"/>
      </dsp:txXfrm>
    </dsp:sp>
    <dsp:sp modelId="{F08D4CB6-27D9-4385-8CE4-3D6BAE7F0CDD}">
      <dsp:nvSpPr>
        <dsp:cNvPr id="0" name=""/>
        <dsp:cNvSpPr/>
      </dsp:nvSpPr>
      <dsp:spPr>
        <a:xfrm>
          <a:off x="42179" y="1233935"/>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3E003-C1B7-4103-96BB-36BEBBCE4916}">
      <dsp:nvSpPr>
        <dsp:cNvPr id="0" name=""/>
        <dsp:cNvSpPr/>
      </dsp:nvSpPr>
      <dsp:spPr>
        <a:xfrm>
          <a:off x="160009" y="1351764"/>
          <a:ext cx="325434" cy="325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91EFE5-6740-462D-8404-2FF1409D2BE2}">
      <dsp:nvSpPr>
        <dsp:cNvPr id="0" name=""/>
        <dsp:cNvSpPr/>
      </dsp:nvSpPr>
      <dsp:spPr>
        <a:xfrm>
          <a:off x="723507" y="1233935"/>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New experiences</a:t>
          </a:r>
          <a:endParaRPr lang="en-US" sz="1200" kern="1200"/>
        </a:p>
      </dsp:txBody>
      <dsp:txXfrm>
        <a:off x="723507" y="1233935"/>
        <a:ext cx="1322578" cy="561093"/>
      </dsp:txXfrm>
    </dsp:sp>
    <dsp:sp modelId="{F33B69AC-6D43-4B57-B8A7-5C430600FA5F}">
      <dsp:nvSpPr>
        <dsp:cNvPr id="0" name=""/>
        <dsp:cNvSpPr/>
      </dsp:nvSpPr>
      <dsp:spPr>
        <a:xfrm>
          <a:off x="2276535" y="1233935"/>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A1201-BB40-4BF5-B9A0-45EF78A7A6FF}">
      <dsp:nvSpPr>
        <dsp:cNvPr id="0" name=""/>
        <dsp:cNvSpPr/>
      </dsp:nvSpPr>
      <dsp:spPr>
        <a:xfrm>
          <a:off x="2394364" y="1351764"/>
          <a:ext cx="325434" cy="325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461C2-3D8E-40C0-A69C-2F466E94D7DA}">
      <dsp:nvSpPr>
        <dsp:cNvPr id="0" name=""/>
        <dsp:cNvSpPr/>
      </dsp:nvSpPr>
      <dsp:spPr>
        <a:xfrm>
          <a:off x="2898955" y="1233935"/>
          <a:ext cx="1440393"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dirty="0"/>
            <a:t>New responsibilities (Importance of reliability/punctuality) </a:t>
          </a:r>
          <a:endParaRPr lang="en-US" sz="1200" kern="1200" dirty="0"/>
        </a:p>
      </dsp:txBody>
      <dsp:txXfrm>
        <a:off x="2898955" y="1233935"/>
        <a:ext cx="1440393" cy="561093"/>
      </dsp:txXfrm>
    </dsp:sp>
    <dsp:sp modelId="{45978B03-2FF1-4D00-8799-951A4B57E201}">
      <dsp:nvSpPr>
        <dsp:cNvPr id="0" name=""/>
        <dsp:cNvSpPr/>
      </dsp:nvSpPr>
      <dsp:spPr>
        <a:xfrm>
          <a:off x="42179" y="2467254"/>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0E07E-8D83-4FEB-8EF5-36D6E56F15D3}">
      <dsp:nvSpPr>
        <dsp:cNvPr id="0" name=""/>
        <dsp:cNvSpPr/>
      </dsp:nvSpPr>
      <dsp:spPr>
        <a:xfrm>
          <a:off x="160009" y="2585083"/>
          <a:ext cx="325434" cy="3254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399B7-0133-41CF-9ED7-F608793DD9BC}">
      <dsp:nvSpPr>
        <dsp:cNvPr id="0" name=""/>
        <dsp:cNvSpPr/>
      </dsp:nvSpPr>
      <dsp:spPr>
        <a:xfrm>
          <a:off x="723507" y="2467254"/>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Learn new skills (teamwork)</a:t>
          </a:r>
          <a:endParaRPr lang="en-US" sz="1200" kern="1200"/>
        </a:p>
      </dsp:txBody>
      <dsp:txXfrm>
        <a:off x="723507" y="2467254"/>
        <a:ext cx="1322578" cy="561093"/>
      </dsp:txXfrm>
    </dsp:sp>
    <dsp:sp modelId="{DFB250CE-F0BE-4132-9933-FDAB97C426C8}">
      <dsp:nvSpPr>
        <dsp:cNvPr id="0" name=""/>
        <dsp:cNvSpPr/>
      </dsp:nvSpPr>
      <dsp:spPr>
        <a:xfrm>
          <a:off x="2276535" y="2467254"/>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57158-A2E9-4D05-A11D-82216D828AB1}">
      <dsp:nvSpPr>
        <dsp:cNvPr id="0" name=""/>
        <dsp:cNvSpPr/>
      </dsp:nvSpPr>
      <dsp:spPr>
        <a:xfrm>
          <a:off x="2394364" y="2585083"/>
          <a:ext cx="325434" cy="3254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CE449-B45E-4154-8F8C-91870574B5D2}">
      <dsp:nvSpPr>
        <dsp:cNvPr id="0" name=""/>
        <dsp:cNvSpPr/>
      </dsp:nvSpPr>
      <dsp:spPr>
        <a:xfrm>
          <a:off x="2957863" y="2467254"/>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Broader outlook on life outside school</a:t>
          </a:r>
          <a:endParaRPr lang="en-US" sz="1200" kern="1200"/>
        </a:p>
      </dsp:txBody>
      <dsp:txXfrm>
        <a:off x="2957863" y="2467254"/>
        <a:ext cx="1322578" cy="561093"/>
      </dsp:txXfrm>
    </dsp:sp>
    <dsp:sp modelId="{B2A1DEF5-F424-46D7-9393-710ACC49D9CC}">
      <dsp:nvSpPr>
        <dsp:cNvPr id="0" name=""/>
        <dsp:cNvSpPr/>
      </dsp:nvSpPr>
      <dsp:spPr>
        <a:xfrm>
          <a:off x="42179" y="3700573"/>
          <a:ext cx="561093" cy="56109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B8228-30F8-438B-B649-774276F28678}">
      <dsp:nvSpPr>
        <dsp:cNvPr id="0" name=""/>
        <dsp:cNvSpPr/>
      </dsp:nvSpPr>
      <dsp:spPr>
        <a:xfrm>
          <a:off x="160009" y="3818402"/>
          <a:ext cx="325434" cy="32543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F9B7A4-A12F-4C2E-8B8F-737644D79DF1}">
      <dsp:nvSpPr>
        <dsp:cNvPr id="0" name=""/>
        <dsp:cNvSpPr/>
      </dsp:nvSpPr>
      <dsp:spPr>
        <a:xfrm>
          <a:off x="723507" y="3700573"/>
          <a:ext cx="1322578" cy="561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Insight into business or industry (valuable work experience)</a:t>
          </a:r>
          <a:endParaRPr lang="en-US" sz="1200" kern="1200"/>
        </a:p>
      </dsp:txBody>
      <dsp:txXfrm>
        <a:off x="723507" y="3700573"/>
        <a:ext cx="1322578" cy="561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BACEA-9CF7-44C3-A2A8-94746E8AD3BA}">
      <dsp:nvSpPr>
        <dsp:cNvPr id="0" name=""/>
        <dsp:cNvSpPr/>
      </dsp:nvSpPr>
      <dsp:spPr>
        <a:xfrm>
          <a:off x="0" y="1565"/>
          <a:ext cx="4038600" cy="79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D55ED6-182F-4A17-B6B0-81100067C9F0}">
      <dsp:nvSpPr>
        <dsp:cNvPr id="0" name=""/>
        <dsp:cNvSpPr/>
      </dsp:nvSpPr>
      <dsp:spPr>
        <a:xfrm>
          <a:off x="240082" y="180139"/>
          <a:ext cx="436512" cy="436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CE0CE1-5FCA-4436-8BCE-2568187C88E2}">
      <dsp:nvSpPr>
        <dsp:cNvPr id="0" name=""/>
        <dsp:cNvSpPr/>
      </dsp:nvSpPr>
      <dsp:spPr>
        <a:xfrm>
          <a:off x="916677" y="2"/>
          <a:ext cx="3121922"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666750">
            <a:lnSpc>
              <a:spcPct val="100000"/>
            </a:lnSpc>
            <a:spcBef>
              <a:spcPct val="0"/>
            </a:spcBef>
            <a:spcAft>
              <a:spcPct val="35000"/>
            </a:spcAft>
            <a:buNone/>
          </a:pPr>
          <a:r>
            <a:rPr lang="en-GB" sz="1500" kern="1200" dirty="0"/>
            <a:t>Time taken from school work making it difficult to meet deadlines.</a:t>
          </a:r>
          <a:endParaRPr lang="en-US" sz="1500" kern="1200" dirty="0"/>
        </a:p>
      </dsp:txBody>
      <dsp:txXfrm>
        <a:off x="916677" y="2"/>
        <a:ext cx="3121922" cy="793659"/>
      </dsp:txXfrm>
    </dsp:sp>
    <dsp:sp modelId="{613417C0-2401-46B7-B775-5D2AA47ADF73}">
      <dsp:nvSpPr>
        <dsp:cNvPr id="0" name=""/>
        <dsp:cNvSpPr/>
      </dsp:nvSpPr>
      <dsp:spPr>
        <a:xfrm>
          <a:off x="0" y="993640"/>
          <a:ext cx="4038600" cy="79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8EC69-FD1A-4CED-9571-83338FDC23F8}">
      <dsp:nvSpPr>
        <dsp:cNvPr id="0" name=""/>
        <dsp:cNvSpPr/>
      </dsp:nvSpPr>
      <dsp:spPr>
        <a:xfrm>
          <a:off x="240082" y="1172214"/>
          <a:ext cx="436512" cy="436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F65E59-6808-4B69-BA15-95AB69F0C350}">
      <dsp:nvSpPr>
        <dsp:cNvPr id="0" name=""/>
        <dsp:cNvSpPr/>
      </dsp:nvSpPr>
      <dsp:spPr>
        <a:xfrm>
          <a:off x="916677" y="993640"/>
          <a:ext cx="3121922"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666750">
            <a:lnSpc>
              <a:spcPct val="100000"/>
            </a:lnSpc>
            <a:spcBef>
              <a:spcPct val="0"/>
            </a:spcBef>
            <a:spcAft>
              <a:spcPct val="35000"/>
            </a:spcAft>
            <a:buNone/>
          </a:pPr>
          <a:r>
            <a:rPr lang="en-GB" sz="1500" kern="1200"/>
            <a:t>Lose focus on what is your REAL work</a:t>
          </a:r>
          <a:endParaRPr lang="en-US" sz="1500" kern="1200"/>
        </a:p>
      </dsp:txBody>
      <dsp:txXfrm>
        <a:off x="916677" y="993640"/>
        <a:ext cx="3121922" cy="793659"/>
      </dsp:txXfrm>
    </dsp:sp>
    <dsp:sp modelId="{F19F4280-DC32-476D-B4AA-868E51138CC6}">
      <dsp:nvSpPr>
        <dsp:cNvPr id="0" name=""/>
        <dsp:cNvSpPr/>
      </dsp:nvSpPr>
      <dsp:spPr>
        <a:xfrm>
          <a:off x="0" y="1985715"/>
          <a:ext cx="4038600" cy="79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CBF76-9C75-4335-B38D-415A79FCE41F}">
      <dsp:nvSpPr>
        <dsp:cNvPr id="0" name=""/>
        <dsp:cNvSpPr/>
      </dsp:nvSpPr>
      <dsp:spPr>
        <a:xfrm>
          <a:off x="240082" y="2164288"/>
          <a:ext cx="436512" cy="4365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7D43C5-E5A2-4427-9047-3AB3746B0A88}">
      <dsp:nvSpPr>
        <dsp:cNvPr id="0" name=""/>
        <dsp:cNvSpPr/>
      </dsp:nvSpPr>
      <dsp:spPr>
        <a:xfrm>
          <a:off x="916677" y="1985715"/>
          <a:ext cx="3121922"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666750">
            <a:lnSpc>
              <a:spcPct val="100000"/>
            </a:lnSpc>
            <a:spcBef>
              <a:spcPct val="0"/>
            </a:spcBef>
            <a:spcAft>
              <a:spcPct val="35000"/>
            </a:spcAft>
            <a:buNone/>
          </a:pPr>
          <a:r>
            <a:rPr lang="en-GB" sz="1500" kern="1200"/>
            <a:t>Get overtired and lose concentration in school</a:t>
          </a:r>
          <a:endParaRPr lang="en-US" sz="1500" kern="1200"/>
        </a:p>
      </dsp:txBody>
      <dsp:txXfrm>
        <a:off x="916677" y="1985715"/>
        <a:ext cx="3121922" cy="793659"/>
      </dsp:txXfrm>
    </dsp:sp>
    <dsp:sp modelId="{F85142E7-4A51-4CC9-AA9E-DD89D1D5D7AB}">
      <dsp:nvSpPr>
        <dsp:cNvPr id="0" name=""/>
        <dsp:cNvSpPr/>
      </dsp:nvSpPr>
      <dsp:spPr>
        <a:xfrm>
          <a:off x="0" y="2977790"/>
          <a:ext cx="4038600" cy="7936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41023-EBC0-4B9B-A2D8-40DBA50C9B7A}">
      <dsp:nvSpPr>
        <dsp:cNvPr id="0" name=""/>
        <dsp:cNvSpPr/>
      </dsp:nvSpPr>
      <dsp:spPr>
        <a:xfrm>
          <a:off x="240082" y="3156363"/>
          <a:ext cx="436512" cy="4365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1F325A-88E1-42CB-B032-0601F4AF3CEE}">
      <dsp:nvSpPr>
        <dsp:cNvPr id="0" name=""/>
        <dsp:cNvSpPr/>
      </dsp:nvSpPr>
      <dsp:spPr>
        <a:xfrm>
          <a:off x="916677" y="2977790"/>
          <a:ext cx="3121922" cy="793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96" tIns="83996" rIns="83996" bIns="83996" numCol="1" spcCol="1270" anchor="ctr" anchorCtr="0">
          <a:noAutofit/>
        </a:bodyPr>
        <a:lstStyle/>
        <a:p>
          <a:pPr marL="0" lvl="0" indent="0" algn="l" defTabSz="666750">
            <a:lnSpc>
              <a:spcPct val="100000"/>
            </a:lnSpc>
            <a:spcBef>
              <a:spcPct val="0"/>
            </a:spcBef>
            <a:spcAft>
              <a:spcPct val="35000"/>
            </a:spcAft>
            <a:buNone/>
          </a:pPr>
          <a:r>
            <a:rPr lang="en-GB" sz="1500" kern="1200"/>
            <a:t>Not enough leisure time</a:t>
          </a:r>
          <a:endParaRPr lang="en-US" sz="1500" kern="1200"/>
        </a:p>
      </dsp:txBody>
      <dsp:txXfrm>
        <a:off x="916677" y="2977790"/>
        <a:ext cx="3121922" cy="793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56B74-8CC0-4C02-AF0E-0A730134AEFD}">
      <dsp:nvSpPr>
        <dsp:cNvPr id="0" name=""/>
        <dsp:cNvSpPr/>
      </dsp:nvSpPr>
      <dsp:spPr>
        <a:xfrm>
          <a:off x="750914" y="826930"/>
          <a:ext cx="1081248" cy="108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0F628-FBBE-4ACA-AB74-D7D703049E86}">
      <dsp:nvSpPr>
        <dsp:cNvPr id="0" name=""/>
        <dsp:cNvSpPr/>
      </dsp:nvSpPr>
      <dsp:spPr>
        <a:xfrm>
          <a:off x="90151" y="2226085"/>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Organise your life in a balanced way with time for academic work, time to relax and a sensible amount of part-time work to boost your income</a:t>
          </a:r>
          <a:endParaRPr lang="en-US" sz="1200" kern="1200"/>
        </a:p>
      </dsp:txBody>
      <dsp:txXfrm>
        <a:off x="90151" y="2226085"/>
        <a:ext cx="2402775" cy="720000"/>
      </dsp:txXfrm>
    </dsp:sp>
    <dsp:sp modelId="{D3432FCE-E099-4D5E-ABC0-33C8FFC1B7FD}">
      <dsp:nvSpPr>
        <dsp:cNvPr id="0" name=""/>
        <dsp:cNvSpPr/>
      </dsp:nvSpPr>
      <dsp:spPr>
        <a:xfrm>
          <a:off x="3574175" y="826930"/>
          <a:ext cx="1081248" cy="1081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1E9102-F935-4A41-A5CC-9C8A2140D0C0}">
      <dsp:nvSpPr>
        <dsp:cNvPr id="0" name=""/>
        <dsp:cNvSpPr/>
      </dsp:nvSpPr>
      <dsp:spPr>
        <a:xfrm>
          <a:off x="2913412" y="2226085"/>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Draw back from part-time work, work fewer hours, at academic pressure points especially around the Summer exams</a:t>
          </a:r>
          <a:endParaRPr lang="en-US" sz="1200" kern="1200"/>
        </a:p>
      </dsp:txBody>
      <dsp:txXfrm>
        <a:off x="2913412" y="2226085"/>
        <a:ext cx="2402775" cy="720000"/>
      </dsp:txXfrm>
    </dsp:sp>
    <dsp:sp modelId="{9452DB67-E9EB-4686-912D-3F14CAE2CA72}">
      <dsp:nvSpPr>
        <dsp:cNvPr id="0" name=""/>
        <dsp:cNvSpPr/>
      </dsp:nvSpPr>
      <dsp:spPr>
        <a:xfrm>
          <a:off x="6397436" y="826930"/>
          <a:ext cx="1081248" cy="1081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405718-1F37-4BE0-8AC4-08866F3F670A}">
      <dsp:nvSpPr>
        <dsp:cNvPr id="0" name=""/>
        <dsp:cNvSpPr/>
      </dsp:nvSpPr>
      <dsp:spPr>
        <a:xfrm>
          <a:off x="5736673" y="2226085"/>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GB" sz="1200" kern="1200"/>
            <a:t>Above all, be clear what your own priorities are in order to achieve your personal goals. You cannot do it all</a:t>
          </a:r>
          <a:endParaRPr lang="en-US" sz="1200" kern="1200"/>
        </a:p>
      </dsp:txBody>
      <dsp:txXfrm>
        <a:off x="5736673" y="2226085"/>
        <a:ext cx="240277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14:13:16.848"/>
    </inkml:context>
    <inkml:brush xml:id="br0">
      <inkml:brushProperty name="width" value="0.05" units="cm"/>
      <inkml:brushProperty name="height" value="0.05" units="cm"/>
      <inkml:brushProperty name="color" value="#E71224"/>
    </inkml:brush>
  </inkml:definitions>
  <inkml:trace contextRef="#ctx0" brushRef="#br0">1 0 24575,'0'5'0,"4"1"0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9T14:14:21.796"/>
    </inkml:context>
    <inkml:brush xml:id="br0">
      <inkml:brushProperty name="width" value="0.05" units="cm"/>
      <inkml:brushProperty name="height" value="0.05" units="cm"/>
      <inkml:brushProperty name="color" value="#E71224"/>
    </inkml:brush>
  </inkml:definitions>
  <inkml:trace contextRef="#ctx0" brushRef="#br0">0 1 24575</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99BF8F-3259-C1AA-797B-AAF5C42BAF9E}"/>
              </a:ext>
            </a:extLst>
          </p:cNvPr>
          <p:cNvSpPr/>
          <p:nvPr userDrawn="1"/>
        </p:nvSpPr>
        <p:spPr>
          <a:xfrm>
            <a:off x="1" y="0"/>
            <a:ext cx="9161435" cy="5916882"/>
          </a:xfrm>
          <a:prstGeom prst="rect">
            <a:avLst/>
          </a:prstGeom>
          <a:solidFill>
            <a:srgbClr val="1F29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descr="A logo with birds on it&#10;&#10;Description automatically generated">
            <a:extLst>
              <a:ext uri="{FF2B5EF4-FFF2-40B4-BE49-F238E27FC236}">
                <a16:creationId xmlns:a16="http://schemas.microsoft.com/office/drawing/2014/main" id="{770251C1-AE35-626B-13FF-47B2EEB16F41}"/>
              </a:ext>
            </a:extLst>
          </p:cNvPr>
          <p:cNvPicPr>
            <a:picLocks noChangeAspect="1"/>
          </p:cNvPicPr>
          <p:nvPr userDrawn="1"/>
        </p:nvPicPr>
        <p:blipFill rotWithShape="1">
          <a:blip r:embed="rId2"/>
          <a:srcRect r="38299"/>
          <a:stretch/>
        </p:blipFill>
        <p:spPr>
          <a:xfrm>
            <a:off x="7480813" y="2195796"/>
            <a:ext cx="1663187" cy="3594100"/>
          </a:xfrm>
          <a:prstGeom prst="rect">
            <a:avLst/>
          </a:prstGeom>
        </p:spPr>
      </p:pic>
      <p:pic>
        <p:nvPicPr>
          <p:cNvPr id="13" name="Picture 12" descr="A blue and white logo with white text&#10;&#10;Description automatically generated">
            <a:extLst>
              <a:ext uri="{FF2B5EF4-FFF2-40B4-BE49-F238E27FC236}">
                <a16:creationId xmlns:a16="http://schemas.microsoft.com/office/drawing/2014/main" id="{33471ABC-5913-9A86-9509-DFE49B2371DB}"/>
              </a:ext>
            </a:extLst>
          </p:cNvPr>
          <p:cNvPicPr>
            <a:picLocks noChangeAspect="1"/>
          </p:cNvPicPr>
          <p:nvPr userDrawn="1"/>
        </p:nvPicPr>
        <p:blipFill>
          <a:blip r:embed="rId3"/>
          <a:stretch>
            <a:fillRect/>
          </a:stretch>
        </p:blipFill>
        <p:spPr>
          <a:xfrm>
            <a:off x="7793456" y="183753"/>
            <a:ext cx="1197769" cy="1597025"/>
          </a:xfrm>
          <a:prstGeom prst="rect">
            <a:avLst/>
          </a:prstGeom>
        </p:spPr>
      </p:pic>
      <p:sp>
        <p:nvSpPr>
          <p:cNvPr id="3" name="Subtitle 2">
            <a:extLst>
              <a:ext uri="{FF2B5EF4-FFF2-40B4-BE49-F238E27FC236}">
                <a16:creationId xmlns:a16="http://schemas.microsoft.com/office/drawing/2014/main" id="{DBCFEFFC-BDEC-05C3-931D-5961E1CF4043}"/>
              </a:ext>
            </a:extLst>
          </p:cNvPr>
          <p:cNvSpPr>
            <a:spLocks noGrp="1"/>
          </p:cNvSpPr>
          <p:nvPr>
            <p:ph type="subTitle" idx="1"/>
          </p:nvPr>
        </p:nvSpPr>
        <p:spPr>
          <a:xfrm>
            <a:off x="4331368" y="4443338"/>
            <a:ext cx="4590047" cy="1317699"/>
          </a:xfrm>
        </p:spPr>
        <p:txBody>
          <a:bodyPr/>
          <a:lstStyle>
            <a:lvl1pPr marL="0" indent="0" algn="ctr">
              <a:buNone/>
              <a:defRPr sz="1800">
                <a:solidFill>
                  <a:srgbClr val="B4A581"/>
                </a:solidFill>
                <a:latin typeface="Museo 500" panose="02000000000000000000"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2" name="Title 1">
            <a:extLst>
              <a:ext uri="{FF2B5EF4-FFF2-40B4-BE49-F238E27FC236}">
                <a16:creationId xmlns:a16="http://schemas.microsoft.com/office/drawing/2014/main" id="{83418474-1919-6DC8-B54B-6059EA94AA8A}"/>
              </a:ext>
            </a:extLst>
          </p:cNvPr>
          <p:cNvSpPr>
            <a:spLocks noGrp="1"/>
          </p:cNvSpPr>
          <p:nvPr>
            <p:ph type="ctrTitle"/>
          </p:nvPr>
        </p:nvSpPr>
        <p:spPr>
          <a:xfrm>
            <a:off x="4316329" y="1896679"/>
            <a:ext cx="4620125" cy="2378434"/>
          </a:xfrm>
        </p:spPr>
        <p:txBody>
          <a:bodyPr anchor="b">
            <a:normAutofit/>
          </a:bodyPr>
          <a:lstStyle>
            <a:lvl1pPr algn="ctr">
              <a:defRPr sz="4050">
                <a:solidFill>
                  <a:schemeClr val="bg1"/>
                </a:solidFill>
                <a:latin typeface="Museo 500" panose="02000000000000000000" pitchFamily="2" charset="77"/>
              </a:defRPr>
            </a:lvl1pPr>
          </a:lstStyle>
          <a:p>
            <a:r>
              <a:rPr lang="en-GB"/>
              <a:t>Click to edit Master title style</a:t>
            </a:r>
            <a:endParaRPr lang="en-US"/>
          </a:p>
        </p:txBody>
      </p:sp>
      <p:sp>
        <p:nvSpPr>
          <p:cNvPr id="19" name="TextBox 18">
            <a:extLst>
              <a:ext uri="{FF2B5EF4-FFF2-40B4-BE49-F238E27FC236}">
                <a16:creationId xmlns:a16="http://schemas.microsoft.com/office/drawing/2014/main" id="{2F806A97-6208-EA83-5A50-C5ACA2E851E3}"/>
              </a:ext>
            </a:extLst>
          </p:cNvPr>
          <p:cNvSpPr txBox="1"/>
          <p:nvPr userDrawn="1"/>
        </p:nvSpPr>
        <p:spPr>
          <a:xfrm>
            <a:off x="2824567" y="6187602"/>
            <a:ext cx="4766417" cy="415498"/>
          </a:xfrm>
          <a:prstGeom prst="rect">
            <a:avLst/>
          </a:prstGeom>
          <a:noFill/>
        </p:spPr>
        <p:txBody>
          <a:bodyPr wrap="square" rtlCol="0">
            <a:spAutoFit/>
          </a:bodyPr>
          <a:lstStyle/>
          <a:p>
            <a:r>
              <a:rPr lang="en-GB" sz="2100">
                <a:solidFill>
                  <a:srgbClr val="B4A581"/>
                </a:solidFill>
                <a:latin typeface="Museo 500" panose="02000000000000000000" pitchFamily="2" charset="77"/>
              </a:rPr>
              <a:t>INSPIRE ● EMPOWER ● EXCEL</a:t>
            </a:r>
          </a:p>
        </p:txBody>
      </p:sp>
      <p:sp>
        <p:nvSpPr>
          <p:cNvPr id="20" name="Rectangle 19">
            <a:extLst>
              <a:ext uri="{FF2B5EF4-FFF2-40B4-BE49-F238E27FC236}">
                <a16:creationId xmlns:a16="http://schemas.microsoft.com/office/drawing/2014/main" id="{912D7E0F-7882-8A1A-BBAD-2EFF19A97693}"/>
              </a:ext>
            </a:extLst>
          </p:cNvPr>
          <p:cNvSpPr/>
          <p:nvPr userDrawn="1"/>
        </p:nvSpPr>
        <p:spPr>
          <a:xfrm>
            <a:off x="162732" y="6187602"/>
            <a:ext cx="2661834" cy="523220"/>
          </a:xfrm>
          <a:prstGeom prst="rect">
            <a:avLst/>
          </a:prstGeom>
          <a:solidFill>
            <a:srgbClr val="1F29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pair of young boys in suits looking at an electronic device&#10;&#10;Description automatically generated">
            <a:extLst>
              <a:ext uri="{FF2B5EF4-FFF2-40B4-BE49-F238E27FC236}">
                <a16:creationId xmlns:a16="http://schemas.microsoft.com/office/drawing/2014/main" id="{45D76B51-1285-2035-6A4C-FABA755A9A87}"/>
              </a:ext>
            </a:extLst>
          </p:cNvPr>
          <p:cNvPicPr>
            <a:picLocks noChangeAspect="1"/>
          </p:cNvPicPr>
          <p:nvPr userDrawn="1"/>
        </p:nvPicPr>
        <p:blipFill rotWithShape="1">
          <a:blip r:embed="rId4"/>
          <a:srcRect l="10947" r="27116"/>
          <a:stretch/>
        </p:blipFill>
        <p:spPr>
          <a:xfrm>
            <a:off x="0" y="-42868"/>
            <a:ext cx="4196029" cy="5959750"/>
          </a:xfrm>
          <a:prstGeom prst="rect">
            <a:avLst/>
          </a:prstGeom>
        </p:spPr>
      </p:pic>
    </p:spTree>
    <p:extLst>
      <p:ext uri="{BB962C8B-B14F-4D97-AF65-F5344CB8AC3E}">
        <p14:creationId xmlns:p14="http://schemas.microsoft.com/office/powerpoint/2010/main" val="3597384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2DC0-5E72-471F-CD20-FE0EB8AA6E5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FBD671E-2739-8FCE-0C59-C9D33C070C1D}"/>
              </a:ext>
            </a:extLst>
          </p:cNvPr>
          <p:cNvSpPr>
            <a:spLocks noGrp="1"/>
          </p:cNvSpPr>
          <p:nvPr>
            <p:ph type="body" orient="vert" idx="1"/>
          </p:nvPr>
        </p:nvSpPr>
        <p:spPr>
          <a:xfrm>
            <a:off x="628650" y="1825625"/>
            <a:ext cx="7886700" cy="3889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671932B-608E-D3CA-A864-67C6D2C61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36F40-CAB1-24AF-2ECE-CC4A6A8ECE2C}"/>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370391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91E2C-A3A3-45CC-B769-2909097E76BB}"/>
              </a:ext>
            </a:extLst>
          </p:cNvPr>
          <p:cNvSpPr>
            <a:spLocks noGrp="1"/>
          </p:cNvSpPr>
          <p:nvPr>
            <p:ph type="title" orient="vert"/>
          </p:nvPr>
        </p:nvSpPr>
        <p:spPr>
          <a:xfrm>
            <a:off x="6543675" y="365126"/>
            <a:ext cx="1971675" cy="536190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4F18611-CFBD-FA44-6B3D-0C1682C03EF3}"/>
              </a:ext>
            </a:extLst>
          </p:cNvPr>
          <p:cNvSpPr>
            <a:spLocks noGrp="1"/>
          </p:cNvSpPr>
          <p:nvPr>
            <p:ph type="body" orient="vert" idx="1"/>
          </p:nvPr>
        </p:nvSpPr>
        <p:spPr>
          <a:xfrm>
            <a:off x="628650" y="365126"/>
            <a:ext cx="5800725" cy="53619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AF8D280E-E2F2-B53D-F732-350BCA0C8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1C55B-296E-2554-8528-38110E4B819A}"/>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416259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6" name="Image"/>
          <p:cNvSpPr>
            <a:spLocks noGrp="1"/>
          </p:cNvSpPr>
          <p:nvPr>
            <p:ph type="pic" idx="21"/>
          </p:nvPr>
        </p:nvSpPr>
        <p:spPr>
          <a:xfrm>
            <a:off x="4519612" y="-508000"/>
            <a:ext cx="4795838" cy="9518650"/>
          </a:xfrm>
          <a:prstGeom prst="rect">
            <a:avLst/>
          </a:prstGeom>
        </p:spPr>
        <p:txBody>
          <a:bodyPr lIns="91439" tIns="45719" rIns="91439" bIns="45719">
            <a:noAutofit/>
          </a:bodyPr>
          <a:lstStyle/>
          <a:p>
            <a:r>
              <a:rPr lang="en-GB"/>
              <a:t>Click icon to add picture</a:t>
            </a:r>
            <a:endParaRPr/>
          </a:p>
        </p:txBody>
      </p:sp>
      <p:sp>
        <p:nvSpPr>
          <p:cNvPr id="77" name="Line"/>
          <p:cNvSpPr/>
          <p:nvPr/>
        </p:nvSpPr>
        <p:spPr>
          <a:xfrm>
            <a:off x="400050" y="1384301"/>
            <a:ext cx="3567230" cy="93"/>
          </a:xfrm>
          <a:prstGeom prst="line">
            <a:avLst/>
          </a:prstGeom>
          <a:ln w="12700">
            <a:solidFill>
              <a:srgbClr val="9A9A9A"/>
            </a:solidFill>
            <a:miter lim="400000"/>
          </a:ln>
        </p:spPr>
        <p:txBody>
          <a:bodyPr lIns="19050" tIns="19050" rIns="19050" bIns="19050" anchor="ctr"/>
          <a:lstStyle/>
          <a:p>
            <a:pPr algn="l" defTabSz="171450">
              <a:defRPr sz="1200">
                <a:latin typeface="Helvetica"/>
                <a:ea typeface="Helvetica"/>
                <a:cs typeface="Helvetica"/>
                <a:sym typeface="Helvetica"/>
              </a:defRPr>
            </a:pPr>
            <a:endParaRPr sz="450"/>
          </a:p>
        </p:txBody>
      </p:sp>
      <p:sp>
        <p:nvSpPr>
          <p:cNvPr id="78" name="Title Text"/>
          <p:cNvSpPr txBox="1">
            <a:spLocks noGrp="1"/>
          </p:cNvSpPr>
          <p:nvPr>
            <p:ph type="title"/>
          </p:nvPr>
        </p:nvSpPr>
        <p:spPr>
          <a:xfrm>
            <a:off x="400050" y="234950"/>
            <a:ext cx="3571875" cy="984250"/>
          </a:xfrm>
          <a:prstGeom prst="rect">
            <a:avLst/>
          </a:prstGeom>
        </p:spPr>
        <p:txBody>
          <a:bodyPr/>
          <a:lstStyle/>
          <a:p>
            <a:r>
              <a:rPr lang="en-GB"/>
              <a:t>Click to edit Master title style</a:t>
            </a:r>
            <a:endParaRPr/>
          </a:p>
        </p:txBody>
      </p:sp>
      <p:sp>
        <p:nvSpPr>
          <p:cNvPr id="79" name="Body Level One…"/>
          <p:cNvSpPr txBox="1">
            <a:spLocks noGrp="1"/>
          </p:cNvSpPr>
          <p:nvPr>
            <p:ph type="body" sz="half" idx="1"/>
          </p:nvPr>
        </p:nvSpPr>
        <p:spPr>
          <a:xfrm>
            <a:off x="400050" y="1562100"/>
            <a:ext cx="3571875" cy="4686300"/>
          </a:xfrm>
          <a:prstGeom prst="rect">
            <a:avLst/>
          </a:prstGeom>
        </p:spPr>
        <p:txBody>
          <a:bodyPr/>
          <a:lstStyle>
            <a:lvl1pPr marL="171450" indent="-171450">
              <a:spcBef>
                <a:spcPts val="1575"/>
              </a:spcBef>
              <a:defRPr sz="1350">
                <a:latin typeface="Helvetica Neue"/>
                <a:ea typeface="Helvetica Neue"/>
                <a:cs typeface="Helvetica Neue"/>
                <a:sym typeface="Helvetica Neue"/>
              </a:defRPr>
            </a:lvl1pPr>
            <a:lvl2pPr marL="342900" indent="-171450">
              <a:spcBef>
                <a:spcPts val="1575"/>
              </a:spcBef>
              <a:defRPr sz="1350">
                <a:latin typeface="Helvetica Neue"/>
                <a:ea typeface="Helvetica Neue"/>
                <a:cs typeface="Helvetica Neue"/>
                <a:sym typeface="Helvetica Neue"/>
              </a:defRPr>
            </a:lvl2pPr>
            <a:lvl3pPr marL="514350" indent="-171450">
              <a:spcBef>
                <a:spcPts val="1575"/>
              </a:spcBef>
              <a:defRPr sz="1350">
                <a:latin typeface="Helvetica Neue"/>
                <a:ea typeface="Helvetica Neue"/>
                <a:cs typeface="Helvetica Neue"/>
                <a:sym typeface="Helvetica Neue"/>
              </a:defRPr>
            </a:lvl3pPr>
            <a:lvl4pPr marL="685800" indent="-171450">
              <a:spcBef>
                <a:spcPts val="1575"/>
              </a:spcBef>
              <a:defRPr sz="1350">
                <a:latin typeface="Helvetica Neue"/>
                <a:ea typeface="Helvetica Neue"/>
                <a:cs typeface="Helvetica Neue"/>
                <a:sym typeface="Helvetica Neue"/>
              </a:defRPr>
            </a:lvl4pPr>
            <a:lvl5pPr marL="857250" indent="-171450">
              <a:spcBef>
                <a:spcPts val="1575"/>
              </a:spcBef>
              <a:defRPr sz="1350">
                <a:latin typeface="Helvetica Neue"/>
                <a:ea typeface="Helvetica Neue"/>
                <a:cs typeface="Helvetica Neue"/>
                <a:sym typeface="Helvetica Neu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0" name="Slide Number"/>
          <p:cNvSpPr txBox="1">
            <a:spLocks noGrp="1"/>
          </p:cNvSpPr>
          <p:nvPr>
            <p:ph type="sldNum" sz="quarter" idx="2"/>
          </p:nvPr>
        </p:nvSpPr>
        <p:spPr>
          <a:xfrm>
            <a:off x="359117" y="6492900"/>
            <a:ext cx="138189" cy="187300"/>
          </a:xfrm>
          <a:prstGeom prst="rect">
            <a:avLst/>
          </a:prstGeom>
        </p:spPr>
        <p:txBody>
          <a:bodyPr/>
          <a:lstStyle>
            <a:lvl1pPr algn="l"/>
          </a:lstStyle>
          <a:p>
            <a:fld id="{86CB4B4D-7CA3-9044-876B-883B54F8677D}" type="slidenum">
              <a:t>‹#›</a:t>
            </a:fld>
            <a:endParaRPr/>
          </a:p>
        </p:txBody>
      </p:sp>
    </p:spTree>
    <p:extLst>
      <p:ext uri="{BB962C8B-B14F-4D97-AF65-F5344CB8AC3E}">
        <p14:creationId xmlns:p14="http://schemas.microsoft.com/office/powerpoint/2010/main" val="22384271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5" name="Line"/>
          <p:cNvSpPr/>
          <p:nvPr/>
        </p:nvSpPr>
        <p:spPr>
          <a:xfrm>
            <a:off x="400050" y="1384301"/>
            <a:ext cx="8344762" cy="91"/>
          </a:xfrm>
          <a:prstGeom prst="line">
            <a:avLst/>
          </a:prstGeom>
          <a:ln w="12700">
            <a:solidFill>
              <a:srgbClr val="9A9A9A"/>
            </a:solidFill>
            <a:miter lim="400000"/>
          </a:ln>
        </p:spPr>
        <p:txBody>
          <a:bodyPr lIns="19050" tIns="19050" rIns="19050" bIns="19050" anchor="ctr"/>
          <a:lstStyle/>
          <a:p>
            <a:pPr algn="l" defTabSz="171450">
              <a:defRPr sz="1200">
                <a:latin typeface="Helvetica"/>
                <a:ea typeface="Helvetica"/>
                <a:cs typeface="Helvetica"/>
                <a:sym typeface="Helvetica"/>
              </a:defRPr>
            </a:pPr>
            <a:endParaRPr sz="450"/>
          </a:p>
        </p:txBody>
      </p:sp>
      <p:sp>
        <p:nvSpPr>
          <p:cNvPr id="66" name="Title Text"/>
          <p:cNvSpPr txBox="1">
            <a:spLocks noGrp="1"/>
          </p:cNvSpPr>
          <p:nvPr>
            <p:ph type="title"/>
          </p:nvPr>
        </p:nvSpPr>
        <p:spPr>
          <a:prstGeom prst="rect">
            <a:avLst/>
          </a:prstGeom>
        </p:spPr>
        <p:txBody>
          <a:bodyPr/>
          <a:lstStyle/>
          <a:p>
            <a:r>
              <a:rPr lang="en-GB"/>
              <a:t>Click to edit Master title style</a:t>
            </a:r>
            <a:endParaRPr/>
          </a:p>
        </p:txBody>
      </p:sp>
      <p:sp>
        <p:nvSpPr>
          <p:cNvPr id="67" name="Body Level One…"/>
          <p:cNvSpPr txBox="1">
            <a:spLocks noGrp="1"/>
          </p:cNvSpPr>
          <p:nvPr>
            <p:ph type="body" idx="1"/>
          </p:nvPr>
        </p:nvSpPr>
        <p:spPr>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pic>
        <p:nvPicPr>
          <p:cNvPr id="68" name="CCS_2023_Logo2.png" descr="CCS_2023_Logo2.png"/>
          <p:cNvPicPr>
            <a:picLocks noChangeAspect="1"/>
          </p:cNvPicPr>
          <p:nvPr/>
        </p:nvPicPr>
        <p:blipFill>
          <a:blip r:embed="rId2"/>
          <a:srcRect l="313" r="313"/>
          <a:stretch>
            <a:fillRect/>
          </a:stretch>
        </p:blipFill>
        <p:spPr>
          <a:xfrm>
            <a:off x="8156849" y="197214"/>
            <a:ext cx="847800" cy="1130400"/>
          </a:xfrm>
          <a:prstGeom prst="rect">
            <a:avLst/>
          </a:prstGeom>
          <a:ln w="12700">
            <a:miter lim="400000"/>
          </a:ln>
        </p:spPr>
      </p:pic>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747396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7584-F3AC-97E5-3FFA-3C124A10C1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A80E673-6D3E-73E7-5978-A704DD9A769D}"/>
              </a:ext>
            </a:extLst>
          </p:cNvPr>
          <p:cNvSpPr>
            <a:spLocks noGrp="1"/>
          </p:cNvSpPr>
          <p:nvPr>
            <p:ph idx="1"/>
          </p:nvPr>
        </p:nvSpPr>
        <p:spPr>
          <a:xfrm>
            <a:off x="628650" y="1825625"/>
            <a:ext cx="7886700" cy="3889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7D3DA3BF-DBE9-41B2-8E9E-BB0431EC9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F17DC-8458-6061-FD0C-391AB193AEA9}"/>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30611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D993-A905-153E-E22F-998CF5975CD8}"/>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EE4B9AD-4C5C-AC6E-5324-E117036C1ADE}"/>
              </a:ext>
            </a:extLst>
          </p:cNvPr>
          <p:cNvSpPr>
            <a:spLocks noGrp="1"/>
          </p:cNvSpPr>
          <p:nvPr>
            <p:ph type="body" idx="1"/>
          </p:nvPr>
        </p:nvSpPr>
        <p:spPr>
          <a:xfrm>
            <a:off x="623888" y="4589464"/>
            <a:ext cx="7886700" cy="1125537"/>
          </a:xfrm>
        </p:spPr>
        <p:txBody>
          <a:bodyPr/>
          <a:lstStyle>
            <a:lvl1pPr marL="0" indent="0">
              <a:buNone/>
              <a:defRPr sz="1800">
                <a:solidFill>
                  <a:srgbClr val="B4A581"/>
                </a:solidFill>
                <a:latin typeface="Museo 500" panose="02000000000000000000" pitchFamily="2"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Footer Placeholder 4">
            <a:extLst>
              <a:ext uri="{FF2B5EF4-FFF2-40B4-BE49-F238E27FC236}">
                <a16:creationId xmlns:a16="http://schemas.microsoft.com/office/drawing/2014/main" id="{24C61218-9A3A-C32E-DC9E-11ECF8DEAB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CE58E-8C6D-574C-FD09-814AD9B9A34E}"/>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48019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B367-39DA-233C-A8E8-4192173D21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17E067-AA83-8187-D79F-FE09AE78CD4D}"/>
              </a:ext>
            </a:extLst>
          </p:cNvPr>
          <p:cNvSpPr>
            <a:spLocks noGrp="1"/>
          </p:cNvSpPr>
          <p:nvPr>
            <p:ph sz="half" idx="1"/>
          </p:nvPr>
        </p:nvSpPr>
        <p:spPr>
          <a:xfrm>
            <a:off x="628650" y="1825626"/>
            <a:ext cx="3886200" cy="3877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9330F34-347D-27EC-C2D1-FCEAFD8DB299}"/>
              </a:ext>
            </a:extLst>
          </p:cNvPr>
          <p:cNvSpPr>
            <a:spLocks noGrp="1"/>
          </p:cNvSpPr>
          <p:nvPr>
            <p:ph sz="half" idx="2"/>
          </p:nvPr>
        </p:nvSpPr>
        <p:spPr>
          <a:xfrm>
            <a:off x="4629150" y="1825626"/>
            <a:ext cx="3886200" cy="38773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F70018D7-CEE6-96E1-A1DC-C57A60D36A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DA1A3-116C-D1FF-0688-AE02EEE56166}"/>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7193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D83C-1EB2-4A55-DB66-F55384CCEC2F}"/>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8AEF5BE-9BF7-E84B-A98D-28CFE6570BF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A103E50-3092-EF9E-1EC1-ABED09741F42}"/>
              </a:ext>
            </a:extLst>
          </p:cNvPr>
          <p:cNvSpPr>
            <a:spLocks noGrp="1"/>
          </p:cNvSpPr>
          <p:nvPr>
            <p:ph sz="half" idx="2"/>
          </p:nvPr>
        </p:nvSpPr>
        <p:spPr>
          <a:xfrm>
            <a:off x="629842" y="2505076"/>
            <a:ext cx="3868340" cy="31617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E8BB150-B25A-E82B-679D-9F8F8485A75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612BA27-2D08-F5D5-2729-A9EE2D30F9CF}"/>
              </a:ext>
            </a:extLst>
          </p:cNvPr>
          <p:cNvSpPr>
            <a:spLocks noGrp="1"/>
          </p:cNvSpPr>
          <p:nvPr>
            <p:ph sz="quarter" idx="4"/>
          </p:nvPr>
        </p:nvSpPr>
        <p:spPr>
          <a:xfrm>
            <a:off x="4629150" y="2505076"/>
            <a:ext cx="3887391" cy="31617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Footer Placeholder 7">
            <a:extLst>
              <a:ext uri="{FF2B5EF4-FFF2-40B4-BE49-F238E27FC236}">
                <a16:creationId xmlns:a16="http://schemas.microsoft.com/office/drawing/2014/main" id="{1B6A2010-C60D-3CD3-1292-77811505EE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CA72E7-DA6F-74ED-13BF-92E2267A1B8D}"/>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282905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4FAE-E30F-2BB7-F300-7800E246988B}"/>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151AC152-8355-9B62-71A7-73FF6A0CC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DD1C7D-E1B7-F3D6-FD10-1A017090DB34}"/>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263947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57690D-5C46-F6EB-FFCB-F0028F551D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81F23B-758A-BE0B-E4C8-60AD281474B5}"/>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122928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1C36-1484-9A79-BE4B-7F694BEEBC2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D94D44B-2BEB-7B51-6E41-787EC3845D9C}"/>
              </a:ext>
            </a:extLst>
          </p:cNvPr>
          <p:cNvSpPr>
            <a:spLocks noGrp="1"/>
          </p:cNvSpPr>
          <p:nvPr>
            <p:ph idx="1"/>
          </p:nvPr>
        </p:nvSpPr>
        <p:spPr>
          <a:xfrm>
            <a:off x="3887391" y="987426"/>
            <a:ext cx="4629150" cy="46914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F624C96-7A2C-6A50-9A20-C8971D9B3080}"/>
              </a:ext>
            </a:extLst>
          </p:cNvPr>
          <p:cNvSpPr>
            <a:spLocks noGrp="1"/>
          </p:cNvSpPr>
          <p:nvPr>
            <p:ph type="body" sz="half" idx="2"/>
          </p:nvPr>
        </p:nvSpPr>
        <p:spPr>
          <a:xfrm>
            <a:off x="629841" y="2057401"/>
            <a:ext cx="2949178" cy="362150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6" name="Footer Placeholder 5">
            <a:extLst>
              <a:ext uri="{FF2B5EF4-FFF2-40B4-BE49-F238E27FC236}">
                <a16:creationId xmlns:a16="http://schemas.microsoft.com/office/drawing/2014/main" id="{921E749E-8BE5-5D64-25A6-4489DB16E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61AE48-9DC2-57A6-2FA5-C28BD2EC1401}"/>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389533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BB63-6C79-73A2-062B-74FC654FB90C}"/>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CEFDD91-FB8B-3EE6-61A7-1FFDDB621AA8}"/>
              </a:ext>
            </a:extLst>
          </p:cNvPr>
          <p:cNvSpPr>
            <a:spLocks noGrp="1"/>
          </p:cNvSpPr>
          <p:nvPr>
            <p:ph type="pic" idx="1"/>
          </p:nvPr>
        </p:nvSpPr>
        <p:spPr>
          <a:xfrm>
            <a:off x="3887391" y="987426"/>
            <a:ext cx="4629150" cy="471554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a:extLst>
              <a:ext uri="{FF2B5EF4-FFF2-40B4-BE49-F238E27FC236}">
                <a16:creationId xmlns:a16="http://schemas.microsoft.com/office/drawing/2014/main" id="{0C85B522-C7C0-A6F0-8F91-9A4779770B4B}"/>
              </a:ext>
            </a:extLst>
          </p:cNvPr>
          <p:cNvSpPr>
            <a:spLocks noGrp="1"/>
          </p:cNvSpPr>
          <p:nvPr>
            <p:ph type="body" sz="half" idx="2"/>
          </p:nvPr>
        </p:nvSpPr>
        <p:spPr>
          <a:xfrm>
            <a:off x="629841" y="2057400"/>
            <a:ext cx="2949178" cy="36455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6" name="Footer Placeholder 5">
            <a:extLst>
              <a:ext uri="{FF2B5EF4-FFF2-40B4-BE49-F238E27FC236}">
                <a16:creationId xmlns:a16="http://schemas.microsoft.com/office/drawing/2014/main" id="{171F4F90-8F97-7C82-D30D-57B566546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08958-4057-A24B-A07E-C9C1B83D99C5}"/>
              </a:ext>
            </a:extLst>
          </p:cNvPr>
          <p:cNvSpPr>
            <a:spLocks noGrp="1"/>
          </p:cNvSpPr>
          <p:nvPr>
            <p:ph type="sldNum" sz="quarter" idx="12"/>
          </p:nvPr>
        </p:nvSpPr>
        <p:spPr/>
        <p:txBody>
          <a:bodyPr/>
          <a:lstStyle/>
          <a:p>
            <a:fld id="{6146173E-A73D-AE4F-9F48-137F16A51DCB}" type="slidenum">
              <a:rPr lang="en-US" smtClean="0"/>
              <a:t>‹#›</a:t>
            </a:fld>
            <a:endParaRPr lang="en-US"/>
          </a:p>
        </p:txBody>
      </p:sp>
    </p:spTree>
    <p:extLst>
      <p:ext uri="{BB962C8B-B14F-4D97-AF65-F5344CB8AC3E}">
        <p14:creationId xmlns:p14="http://schemas.microsoft.com/office/powerpoint/2010/main" val="127044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8D3C7D4-6E40-FE8C-F8CA-38D9346680AF}"/>
              </a:ext>
            </a:extLst>
          </p:cNvPr>
          <p:cNvSpPr/>
          <p:nvPr userDrawn="1"/>
        </p:nvSpPr>
        <p:spPr>
          <a:xfrm>
            <a:off x="0" y="6022004"/>
            <a:ext cx="9144000" cy="835996"/>
          </a:xfrm>
          <a:prstGeom prst="rect">
            <a:avLst/>
          </a:prstGeom>
          <a:solidFill>
            <a:srgbClr val="1F29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1"/>
              </a:solidFill>
            </a:endParaRPr>
          </a:p>
        </p:txBody>
      </p:sp>
      <p:sp>
        <p:nvSpPr>
          <p:cNvPr id="2" name="Title Placeholder 1">
            <a:extLst>
              <a:ext uri="{FF2B5EF4-FFF2-40B4-BE49-F238E27FC236}">
                <a16:creationId xmlns:a16="http://schemas.microsoft.com/office/drawing/2014/main" id="{2A5EEE74-CBF9-DCD8-16B1-6D5FE039C0D7}"/>
              </a:ext>
            </a:extLst>
          </p:cNvPr>
          <p:cNvSpPr>
            <a:spLocks noGrp="1"/>
          </p:cNvSpPr>
          <p:nvPr>
            <p:ph type="title"/>
          </p:nvPr>
        </p:nvSpPr>
        <p:spPr>
          <a:xfrm>
            <a:off x="628650" y="365126"/>
            <a:ext cx="698734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105E6C-BB7E-9194-2586-D4A8172772B5}"/>
              </a:ext>
            </a:extLst>
          </p:cNvPr>
          <p:cNvSpPr>
            <a:spLocks noGrp="1"/>
          </p:cNvSpPr>
          <p:nvPr>
            <p:ph type="body" idx="1"/>
          </p:nvPr>
        </p:nvSpPr>
        <p:spPr>
          <a:xfrm>
            <a:off x="628650" y="1825626"/>
            <a:ext cx="7886700" cy="386828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91782BA1-23FF-9B30-28C2-956450744539}"/>
              </a:ext>
            </a:extLst>
          </p:cNvPr>
          <p:cNvSpPr>
            <a:spLocks noGrp="1"/>
          </p:cNvSpPr>
          <p:nvPr>
            <p:ph type="ftr" sz="quarter" idx="3"/>
          </p:nvPr>
        </p:nvSpPr>
        <p:spPr>
          <a:xfrm>
            <a:off x="3028950" y="6274683"/>
            <a:ext cx="3086100" cy="365125"/>
          </a:xfrm>
          <a:prstGeom prst="rect">
            <a:avLst/>
          </a:prstGeom>
        </p:spPr>
        <p:txBody>
          <a:bodyPr vert="horz" lIns="91440" tIns="45720" rIns="91440" bIns="45720" rtlCol="0" anchor="ctr"/>
          <a:lstStyle>
            <a:lvl1pPr algn="ctr">
              <a:defRPr sz="900">
                <a:solidFill>
                  <a:schemeClr val="bg1"/>
                </a:solidFill>
                <a:latin typeface="Museo 500" panose="02000000000000000000" pitchFamily="2" charset="77"/>
              </a:defRPr>
            </a:lvl1pPr>
          </a:lstStyle>
          <a:p>
            <a:endParaRPr lang="en-US"/>
          </a:p>
        </p:txBody>
      </p:sp>
      <p:sp>
        <p:nvSpPr>
          <p:cNvPr id="6" name="Slide Number Placeholder 5">
            <a:extLst>
              <a:ext uri="{FF2B5EF4-FFF2-40B4-BE49-F238E27FC236}">
                <a16:creationId xmlns:a16="http://schemas.microsoft.com/office/drawing/2014/main" id="{75D36B64-3094-778A-2B8D-F5067836A398}"/>
              </a:ext>
            </a:extLst>
          </p:cNvPr>
          <p:cNvSpPr>
            <a:spLocks noGrp="1"/>
          </p:cNvSpPr>
          <p:nvPr>
            <p:ph type="sldNum" sz="quarter" idx="4"/>
          </p:nvPr>
        </p:nvSpPr>
        <p:spPr>
          <a:xfrm>
            <a:off x="6457950" y="6274683"/>
            <a:ext cx="2057400" cy="365125"/>
          </a:xfrm>
          <a:prstGeom prst="rect">
            <a:avLst/>
          </a:prstGeom>
        </p:spPr>
        <p:txBody>
          <a:bodyPr vert="horz" lIns="91440" tIns="45720" rIns="91440" bIns="45720" rtlCol="0" anchor="ctr"/>
          <a:lstStyle>
            <a:lvl1pPr algn="r">
              <a:defRPr sz="900">
                <a:solidFill>
                  <a:schemeClr val="bg1"/>
                </a:solidFill>
                <a:latin typeface="Museo 500" panose="02000000000000000000" pitchFamily="2" charset="77"/>
              </a:defRPr>
            </a:lvl1pPr>
          </a:lstStyle>
          <a:p>
            <a:fld id="{6146173E-A73D-AE4F-9F48-137F16A51DCB}" type="slidenum">
              <a:rPr lang="en-US" smtClean="0"/>
              <a:pPr/>
              <a:t>‹#›</a:t>
            </a:fld>
            <a:endParaRPr lang="en-US"/>
          </a:p>
        </p:txBody>
      </p:sp>
      <p:pic>
        <p:nvPicPr>
          <p:cNvPr id="11" name="Picture 10" descr="A blue and white logo with white text&#10;&#10;Description automatically generated">
            <a:extLst>
              <a:ext uri="{FF2B5EF4-FFF2-40B4-BE49-F238E27FC236}">
                <a16:creationId xmlns:a16="http://schemas.microsoft.com/office/drawing/2014/main" id="{4CE31DBF-564D-8906-1AAC-1022EBAB197D}"/>
              </a:ext>
            </a:extLst>
          </p:cNvPr>
          <p:cNvPicPr>
            <a:picLocks noChangeAspect="1"/>
          </p:cNvPicPr>
          <p:nvPr userDrawn="1"/>
        </p:nvPicPr>
        <p:blipFill>
          <a:blip r:embed="rId15"/>
          <a:stretch>
            <a:fillRect/>
          </a:stretch>
        </p:blipFill>
        <p:spPr>
          <a:xfrm>
            <a:off x="7793456" y="183753"/>
            <a:ext cx="1197769" cy="1597025"/>
          </a:xfrm>
          <a:prstGeom prst="rect">
            <a:avLst/>
          </a:prstGeom>
        </p:spPr>
      </p:pic>
      <p:sp>
        <p:nvSpPr>
          <p:cNvPr id="16" name="Rectangle 15">
            <a:extLst>
              <a:ext uri="{FF2B5EF4-FFF2-40B4-BE49-F238E27FC236}">
                <a16:creationId xmlns:a16="http://schemas.microsoft.com/office/drawing/2014/main" id="{3D7777A6-B3CA-6C53-E1CC-C17B159A8BF1}"/>
              </a:ext>
            </a:extLst>
          </p:cNvPr>
          <p:cNvSpPr/>
          <p:nvPr userDrawn="1"/>
        </p:nvSpPr>
        <p:spPr>
          <a:xfrm>
            <a:off x="0" y="5916310"/>
            <a:ext cx="9144000" cy="135972"/>
          </a:xfrm>
          <a:prstGeom prst="rect">
            <a:avLst/>
          </a:prstGeom>
          <a:solidFill>
            <a:srgbClr val="B4A5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TextBox 16">
            <a:extLst>
              <a:ext uri="{FF2B5EF4-FFF2-40B4-BE49-F238E27FC236}">
                <a16:creationId xmlns:a16="http://schemas.microsoft.com/office/drawing/2014/main" id="{CC0A0E44-C02F-E762-434D-F340E16AC126}"/>
              </a:ext>
            </a:extLst>
          </p:cNvPr>
          <p:cNvSpPr txBox="1"/>
          <p:nvPr userDrawn="1"/>
        </p:nvSpPr>
        <p:spPr>
          <a:xfrm>
            <a:off x="201529" y="6270475"/>
            <a:ext cx="2625893" cy="300082"/>
          </a:xfrm>
          <a:prstGeom prst="rect">
            <a:avLst/>
          </a:prstGeom>
          <a:noFill/>
        </p:spPr>
        <p:txBody>
          <a:bodyPr wrap="square" rtlCol="0">
            <a:spAutoFit/>
          </a:bodyPr>
          <a:lstStyle/>
          <a:p>
            <a:r>
              <a:rPr lang="en-GB" sz="1350">
                <a:solidFill>
                  <a:srgbClr val="B4A581"/>
                </a:solidFill>
                <a:latin typeface="Museo 500" panose="02000000000000000000" pitchFamily="2" charset="77"/>
              </a:rPr>
              <a:t>INSPIRE ● EMPOWER ● EXCEL</a:t>
            </a:r>
          </a:p>
        </p:txBody>
      </p:sp>
    </p:spTree>
    <p:extLst>
      <p:ext uri="{BB962C8B-B14F-4D97-AF65-F5344CB8AC3E}">
        <p14:creationId xmlns:p14="http://schemas.microsoft.com/office/powerpoint/2010/main" val="4230593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b="0" i="0" kern="1200">
          <a:solidFill>
            <a:srgbClr val="1F2945"/>
          </a:solidFill>
          <a:latin typeface="Museo 500" panose="02000000000000000000"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1F2945"/>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1F294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F2945"/>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F2945"/>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F294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2.jpeg"/><Relationship Id="rId3" Type="http://schemas.openxmlformats.org/officeDocument/2006/relationships/hyperlink" Target="https://pixabay.com/en/boyfriend-girlfriend-marriage-1294141/" TargetMode="External"/><Relationship Id="rId7" Type="http://schemas.openxmlformats.org/officeDocument/2006/relationships/hyperlink" Target="http://www.prepaidphonenews.com/2017/01/prepaid-phones-on-sale-this-week-jan-1.html" TargetMode="External"/><Relationship Id="rId12" Type="http://schemas.openxmlformats.org/officeDocument/2006/relationships/hyperlink" Target="https://en.wikipedia.org/wiki/Video_game" TargetMode="External"/><Relationship Id="rId2" Type="http://schemas.openxmlformats.org/officeDocument/2006/relationships/image" Target="../media/image46.png"/><Relationship Id="rId16" Type="http://schemas.openxmlformats.org/officeDocument/2006/relationships/hyperlink" Target="http://themeatandpotatoesoflife.com/easy-street-detour/" TargetMode="External"/><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1.jpeg"/><Relationship Id="rId5" Type="http://schemas.openxmlformats.org/officeDocument/2006/relationships/hyperlink" Target="http://cutand-dry.blogspot.com/2013/09/add-social-media-buttons-to-your-blog.html" TargetMode="External"/><Relationship Id="rId15" Type="http://schemas.openxmlformats.org/officeDocument/2006/relationships/image" Target="../media/image53.jpg"/><Relationship Id="rId10" Type="http://schemas.openxmlformats.org/officeDocument/2006/relationships/hyperlink" Target="https://foto.wuestenigel.com/alarm-clock-with-handwritten-text-work-part-time-on-yellow-background/" TargetMode="External"/><Relationship Id="rId4" Type="http://schemas.openxmlformats.org/officeDocument/2006/relationships/image" Target="../media/image47.jpeg"/><Relationship Id="rId9" Type="http://schemas.openxmlformats.org/officeDocument/2006/relationships/image" Target="../media/image50.jpeg"/><Relationship Id="rId14" Type="http://schemas.openxmlformats.org/officeDocument/2006/relationships/hyperlink" Target="https://www.stockpicturesforeveryone.com/2010/11/alcohol.htm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2.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beefy_n1/4309307611" TargetMode="External"/><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LDodgsonHatto@campden.schoo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FBBEC76-6D71-7D4D-FBA0-864CCCE5993D}"/>
              </a:ext>
            </a:extLst>
          </p:cNvPr>
          <p:cNvSpPr>
            <a:spLocks noGrp="1"/>
          </p:cNvSpPr>
          <p:nvPr>
            <p:ph type="subTitle" idx="1"/>
          </p:nvPr>
        </p:nvSpPr>
        <p:spPr>
          <a:xfrm>
            <a:off x="4412849" y="4823584"/>
            <a:ext cx="4590047" cy="1317699"/>
          </a:xfrm>
        </p:spPr>
        <p:txBody>
          <a:bodyPr/>
          <a:lstStyle/>
          <a:p>
            <a:r>
              <a:rPr lang="en-GB" dirty="0"/>
              <a:t>9</a:t>
            </a:r>
            <a:r>
              <a:rPr lang="en-GB" baseline="30000" dirty="0"/>
              <a:t>th</a:t>
            </a:r>
            <a:r>
              <a:rPr lang="en-GB" dirty="0"/>
              <a:t> September 2024</a:t>
            </a:r>
          </a:p>
        </p:txBody>
      </p:sp>
      <p:sp>
        <p:nvSpPr>
          <p:cNvPr id="3" name="Title 2">
            <a:extLst>
              <a:ext uri="{FF2B5EF4-FFF2-40B4-BE49-F238E27FC236}">
                <a16:creationId xmlns:a16="http://schemas.microsoft.com/office/drawing/2014/main" id="{A783B4CA-0164-2CB6-D4D6-6FFB1F94C572}"/>
              </a:ext>
            </a:extLst>
          </p:cNvPr>
          <p:cNvSpPr>
            <a:spLocks noGrp="1"/>
          </p:cNvSpPr>
          <p:nvPr>
            <p:ph type="ctrTitle"/>
          </p:nvPr>
        </p:nvSpPr>
        <p:spPr>
          <a:xfrm>
            <a:off x="4382771" y="2445150"/>
            <a:ext cx="4620125" cy="2378434"/>
          </a:xfrm>
        </p:spPr>
        <p:txBody>
          <a:bodyPr>
            <a:normAutofit fontScale="9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t>Year 12 Parents’ Information Evening</a:t>
            </a:r>
            <a:br>
              <a:rPr lang="en-GB" dirty="0"/>
            </a:br>
            <a:r>
              <a:rPr kumimoji="0" lang="en-GB" sz="3200" b="0" i="0" u="none" strike="noStrike" kern="1200" cap="none" spc="0" normalizeH="0" baseline="0" noProof="0" dirty="0">
                <a:ln>
                  <a:noFill/>
                </a:ln>
                <a:solidFill>
                  <a:prstClr val="black">
                    <a:tint val="75000"/>
                  </a:prstClr>
                </a:solidFill>
                <a:effectLst/>
                <a:uLnTx/>
                <a:uFillTx/>
                <a:latin typeface="Calibri"/>
                <a:ea typeface="+mn-ea"/>
                <a:cs typeface="+mn-cs"/>
              </a:rPr>
              <a:t>R.Elmes</a:t>
            </a:r>
            <a:br>
              <a:rPr kumimoji="0" lang="en-GB" sz="3200" b="0" i="0" u="none" strike="noStrike" kern="1200" cap="none" spc="0" normalizeH="0" baseline="0" noProof="0" dirty="0">
                <a:ln>
                  <a:noFill/>
                </a:ln>
                <a:solidFill>
                  <a:prstClr val="black">
                    <a:tint val="75000"/>
                  </a:prstClr>
                </a:solidFill>
                <a:effectLst/>
                <a:uLnTx/>
                <a:uFillTx/>
                <a:latin typeface="Calibri"/>
                <a:ea typeface="+mn-ea"/>
                <a:cs typeface="+mn-cs"/>
              </a:rPr>
            </a:br>
            <a:r>
              <a:rPr kumimoji="0" lang="en-GB" sz="3200" b="0" i="0" u="none" strike="noStrike" kern="1200" cap="none" spc="0" normalizeH="0" baseline="0" noProof="0" dirty="0">
                <a:ln>
                  <a:noFill/>
                </a:ln>
                <a:solidFill>
                  <a:prstClr val="black">
                    <a:tint val="75000"/>
                  </a:prstClr>
                </a:solidFill>
                <a:effectLst/>
                <a:uLnTx/>
                <a:uFillTx/>
                <a:latin typeface="Calibri"/>
                <a:ea typeface="+mn-ea"/>
                <a:cs typeface="+mn-cs"/>
              </a:rPr>
              <a:t>Vice Principal/Head of Sixth Form</a:t>
            </a:r>
            <a:br>
              <a:rPr kumimoji="0" lang="en-GB" sz="3200" b="0" i="0" u="none" strike="noStrike" kern="1200" cap="none" spc="0" normalizeH="0" baseline="0" noProof="0" dirty="0">
                <a:ln>
                  <a:noFill/>
                </a:ln>
                <a:solidFill>
                  <a:prstClr val="black">
                    <a:tint val="75000"/>
                  </a:prstClr>
                </a:solidFill>
                <a:effectLst/>
                <a:uLnTx/>
                <a:uFillTx/>
                <a:latin typeface="Calibri"/>
                <a:ea typeface="+mn-ea"/>
                <a:cs typeface="+mn-cs"/>
              </a:rPr>
            </a:br>
            <a:endParaRPr lang="en-GB" dirty="0"/>
          </a:p>
        </p:txBody>
      </p:sp>
    </p:spTree>
    <p:extLst>
      <p:ext uri="{BB962C8B-B14F-4D97-AF65-F5344CB8AC3E}">
        <p14:creationId xmlns:p14="http://schemas.microsoft.com/office/powerpoint/2010/main" val="48801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u="sng" dirty="0"/>
              <a:t>THERE IS DEFINITELY A COST</a:t>
            </a:r>
          </a:p>
        </p:txBody>
      </p:sp>
      <p:sp>
        <p:nvSpPr>
          <p:cNvPr id="3" name="Content Placeholder 2"/>
          <p:cNvSpPr>
            <a:spLocks noGrp="1"/>
          </p:cNvSpPr>
          <p:nvPr>
            <p:ph idx="1"/>
          </p:nvPr>
        </p:nvSpPr>
        <p:spPr>
          <a:xfrm>
            <a:off x="457200" y="1890486"/>
            <a:ext cx="8229600" cy="3773016"/>
          </a:xfrm>
        </p:spPr>
        <p:txBody>
          <a:bodyPr>
            <a:normAutofit/>
          </a:bodyPr>
          <a:lstStyle/>
          <a:p>
            <a:r>
              <a:rPr lang="en-GB" dirty="0"/>
              <a:t>Research at the University of Durham has compared A level students who do part-time work with those that do not.</a:t>
            </a:r>
          </a:p>
          <a:p>
            <a:r>
              <a:rPr lang="en-GB" dirty="0"/>
              <a:t>0-9 hours part-time work a week, students on average half a grade down</a:t>
            </a:r>
          </a:p>
          <a:p>
            <a:r>
              <a:rPr lang="en-GB" dirty="0"/>
              <a:t>More than 9 hours, one grade down</a:t>
            </a:r>
          </a:p>
          <a:p>
            <a:r>
              <a:rPr lang="en-GB" dirty="0"/>
              <a:t>When matters: 2 hours after school is sensible.  Long stretches in the evening or before school affect academic performance</a:t>
            </a:r>
          </a:p>
          <a:p>
            <a:endParaRPr lang="en-GB" dirty="0"/>
          </a:p>
        </p:txBody>
      </p:sp>
    </p:spTree>
    <p:extLst>
      <p:ext uri="{BB962C8B-B14F-4D97-AF65-F5344CB8AC3E}">
        <p14:creationId xmlns:p14="http://schemas.microsoft.com/office/powerpoint/2010/main" val="295522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a:t>STRIKE A BALANCE</a:t>
            </a:r>
          </a:p>
        </p:txBody>
      </p:sp>
      <p:graphicFrame>
        <p:nvGraphicFramePr>
          <p:cNvPr id="5" name="Content Placeholder 2">
            <a:extLst>
              <a:ext uri="{FF2B5EF4-FFF2-40B4-BE49-F238E27FC236}">
                <a16:creationId xmlns:a16="http://schemas.microsoft.com/office/drawing/2014/main" id="{A958D430-AD48-4003-C8FB-AA13D610C773}"/>
              </a:ext>
            </a:extLst>
          </p:cNvPr>
          <p:cNvGraphicFramePr>
            <a:graphicFrameLocks noGrp="1"/>
          </p:cNvGraphicFramePr>
          <p:nvPr>
            <p:ph idx="1"/>
          </p:nvPr>
        </p:nvGraphicFramePr>
        <p:xfrm>
          <a:off x="457200" y="1600201"/>
          <a:ext cx="822960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840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1" u="sng" dirty="0"/>
              <a:t>Distractions that will affect their grades….</a:t>
            </a:r>
          </a:p>
        </p:txBody>
      </p:sp>
      <p:sp>
        <p:nvSpPr>
          <p:cNvPr id="3" name="Content Placeholder 2"/>
          <p:cNvSpPr>
            <a:spLocks noGrp="1"/>
          </p:cNvSpPr>
          <p:nvPr>
            <p:ph idx="1"/>
          </p:nvPr>
        </p:nvSpPr>
        <p:spPr>
          <a:xfrm>
            <a:off x="457200" y="1600200"/>
            <a:ext cx="8229600" cy="4453760"/>
          </a:xfrm>
        </p:spPr>
        <p:txBody>
          <a:bodyPr>
            <a:normAutofit/>
          </a:bodyPr>
          <a:lstStyle/>
          <a:p>
            <a:pPr marL="0" indent="0">
              <a:buNone/>
            </a:pPr>
            <a:r>
              <a:rPr lang="en-GB" dirty="0"/>
              <a:t>…..if they let them!!!</a:t>
            </a:r>
          </a:p>
        </p:txBody>
      </p:sp>
    </p:spTree>
    <p:extLst>
      <p:ext uri="{BB962C8B-B14F-4D97-AF65-F5344CB8AC3E}">
        <p14:creationId xmlns:p14="http://schemas.microsoft.com/office/powerpoint/2010/main" val="31827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0A60-CBE4-AC4D-8163-B5ACCDB6886C}"/>
              </a:ext>
            </a:extLst>
          </p:cNvPr>
          <p:cNvSpPr>
            <a:spLocks noGrp="1"/>
          </p:cNvSpPr>
          <p:nvPr>
            <p:ph type="title"/>
          </p:nvPr>
        </p:nvSpPr>
        <p:spPr/>
        <p:txBody>
          <a:bodyPr>
            <a:normAutofit/>
          </a:bodyPr>
          <a:lstStyle/>
          <a:p>
            <a:endParaRPr lang="en-US"/>
          </a:p>
        </p:txBody>
      </p:sp>
      <p:pic>
        <p:nvPicPr>
          <p:cNvPr id="5" name="Content Placeholder 4" descr="A black rectangle with a black background&#10;&#10;Description automatically generated with low confidence">
            <a:extLst>
              <a:ext uri="{FF2B5EF4-FFF2-40B4-BE49-F238E27FC236}">
                <a16:creationId xmlns:a16="http://schemas.microsoft.com/office/drawing/2014/main" id="{60D20403-6E33-6D4C-B9DC-A1292A4B403F}"/>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6161" y="757818"/>
            <a:ext cx="1419965" cy="1550815"/>
          </a:xfrm>
        </p:spPr>
      </p:pic>
      <p:pic>
        <p:nvPicPr>
          <p:cNvPr id="7" name="Picture 6">
            <a:extLst>
              <a:ext uri="{FF2B5EF4-FFF2-40B4-BE49-F238E27FC236}">
                <a16:creationId xmlns:a16="http://schemas.microsoft.com/office/drawing/2014/main" id="{F2BDE695-DF83-9D4F-BEAA-D0C849766B5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89218" y="2308216"/>
            <a:ext cx="2231434" cy="1487623"/>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B5149DFA-85DE-084D-8928-17CC613128F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046805" y="531679"/>
            <a:ext cx="1858041" cy="1858041"/>
          </a:xfrm>
          <a:prstGeom prst="rect">
            <a:avLst/>
          </a:prstGeom>
        </p:spPr>
      </p:pic>
      <p:pic>
        <p:nvPicPr>
          <p:cNvPr id="15" name="Picture 14">
            <a:extLst>
              <a:ext uri="{FF2B5EF4-FFF2-40B4-BE49-F238E27FC236}">
                <a16:creationId xmlns:a16="http://schemas.microsoft.com/office/drawing/2014/main" id="{C3F8E707-737B-4C4A-8171-483140E1EF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1170" y="3556194"/>
            <a:ext cx="2122351" cy="1869938"/>
          </a:xfrm>
          <a:prstGeom prst="rect">
            <a:avLst/>
          </a:prstGeom>
        </p:spPr>
      </p:pic>
      <p:pic>
        <p:nvPicPr>
          <p:cNvPr id="18" name="Picture 17" descr="A picture containing text, yellow&#10;&#10;Description automatically generated">
            <a:extLst>
              <a:ext uri="{FF2B5EF4-FFF2-40B4-BE49-F238E27FC236}">
                <a16:creationId xmlns:a16="http://schemas.microsoft.com/office/drawing/2014/main" id="{959FC991-CD38-1E44-AC41-DB6138377CDF}"/>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705024" y="161988"/>
            <a:ext cx="2110788" cy="1650344"/>
          </a:xfrm>
          <a:prstGeom prst="rect">
            <a:avLst/>
          </a:prstGeom>
        </p:spPr>
      </p:pic>
      <p:pic>
        <p:nvPicPr>
          <p:cNvPr id="31" name="Picture 30" descr="A picture containing person, indoor, kitchen appliance&#10;&#10;Description automatically generated">
            <a:extLst>
              <a:ext uri="{FF2B5EF4-FFF2-40B4-BE49-F238E27FC236}">
                <a16:creationId xmlns:a16="http://schemas.microsoft.com/office/drawing/2014/main" id="{DC5ADFA6-1892-9348-8977-301688D4281B}"/>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193246" y="2105917"/>
            <a:ext cx="2617936" cy="1470408"/>
          </a:xfrm>
          <a:prstGeom prst="rect">
            <a:avLst/>
          </a:prstGeom>
        </p:spPr>
      </p:pic>
      <p:pic>
        <p:nvPicPr>
          <p:cNvPr id="34" name="Picture 33" descr="A group of bottles on a shelf&#10;&#10;Description automatically generated with low confidence">
            <a:extLst>
              <a:ext uri="{FF2B5EF4-FFF2-40B4-BE49-F238E27FC236}">
                <a16:creationId xmlns:a16="http://schemas.microsoft.com/office/drawing/2014/main" id="{C9CAFFB0-5F49-714D-AE3B-336015AFDAAB}"/>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905491" y="4026504"/>
            <a:ext cx="2433657" cy="1714376"/>
          </a:xfrm>
          <a:prstGeom prst="rect">
            <a:avLst/>
          </a:prstGeom>
        </p:spPr>
      </p:pic>
      <p:pic>
        <p:nvPicPr>
          <p:cNvPr id="37" name="Picture 36" descr="A green street sign&#10;&#10;Description automatically generated with medium confidence">
            <a:extLst>
              <a:ext uri="{FF2B5EF4-FFF2-40B4-BE49-F238E27FC236}">
                <a16:creationId xmlns:a16="http://schemas.microsoft.com/office/drawing/2014/main" id="{4656E931-497D-2849-A2A8-7992D2D33824}"/>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5994400" y="3991553"/>
            <a:ext cx="2692400" cy="1790700"/>
          </a:xfrm>
          <a:prstGeom prst="rect">
            <a:avLst/>
          </a:prstGeom>
        </p:spPr>
      </p:pic>
    </p:spTree>
    <p:extLst>
      <p:ext uri="{BB962C8B-B14F-4D97-AF65-F5344CB8AC3E}">
        <p14:creationId xmlns:p14="http://schemas.microsoft.com/office/powerpoint/2010/main" val="214899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A4860-A8B3-DFA8-BC5C-9A8D2232E91C}"/>
              </a:ext>
            </a:extLst>
          </p:cNvPr>
          <p:cNvPicPr>
            <a:picLocks noChangeAspect="1"/>
          </p:cNvPicPr>
          <p:nvPr/>
        </p:nvPicPr>
        <p:blipFill rotWithShape="1">
          <a:blip r:embed="rId2"/>
          <a:srcRect l="34951" t="15017" r="36139" b="11937"/>
          <a:stretch/>
        </p:blipFill>
        <p:spPr>
          <a:xfrm>
            <a:off x="2172832" y="175647"/>
            <a:ext cx="4028792" cy="5725849"/>
          </a:xfrm>
          <a:prstGeom prst="rect">
            <a:avLst/>
          </a:prstGeom>
        </p:spPr>
      </p:pic>
    </p:spTree>
    <p:extLst>
      <p:ext uri="{BB962C8B-B14F-4D97-AF65-F5344CB8AC3E}">
        <p14:creationId xmlns:p14="http://schemas.microsoft.com/office/powerpoint/2010/main" val="20957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447" y="895785"/>
            <a:ext cx="7311292" cy="479791"/>
          </a:xfrm>
        </p:spPr>
        <p:txBody>
          <a:bodyPr>
            <a:normAutofit fontScale="90000"/>
          </a:bodyPr>
          <a:lstStyle/>
          <a:p>
            <a:endParaRPr lang="en-GB"/>
          </a:p>
        </p:txBody>
      </p:sp>
      <p:pic>
        <p:nvPicPr>
          <p:cNvPr id="4" name="Content Placeholder 3"/>
          <p:cNvPicPr>
            <a:picLocks noGrp="1" noChangeAspect="1"/>
          </p:cNvPicPr>
          <p:nvPr>
            <p:ph idx="1"/>
          </p:nvPr>
        </p:nvPicPr>
        <p:blipFill rotWithShape="1">
          <a:blip r:embed="rId2"/>
          <a:srcRect l="25341" t="18394" r="17658" b="8909"/>
          <a:stretch/>
        </p:blipFill>
        <p:spPr>
          <a:xfrm>
            <a:off x="64336" y="144855"/>
            <a:ext cx="7761287" cy="5567881"/>
          </a:xfrm>
          <a:prstGeom prst="rect">
            <a:avLst/>
          </a:prstGeom>
        </p:spPr>
      </p:pic>
    </p:spTree>
    <p:extLst>
      <p:ext uri="{BB962C8B-B14F-4D97-AF65-F5344CB8AC3E}">
        <p14:creationId xmlns:p14="http://schemas.microsoft.com/office/powerpoint/2010/main" val="163185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a:t>Why year 12 is so important</a:t>
            </a:r>
          </a:p>
        </p:txBody>
      </p:sp>
      <p:sp>
        <p:nvSpPr>
          <p:cNvPr id="3" name="Content Placeholder 2"/>
          <p:cNvSpPr>
            <a:spLocks noGrp="1"/>
          </p:cNvSpPr>
          <p:nvPr>
            <p:ph sz="half" idx="1"/>
          </p:nvPr>
        </p:nvSpPr>
        <p:spPr>
          <a:xfrm>
            <a:off x="457199" y="1600200"/>
            <a:ext cx="5238925" cy="3810699"/>
          </a:xfrm>
        </p:spPr>
        <p:txBody>
          <a:bodyPr>
            <a:normAutofit/>
          </a:bodyPr>
          <a:lstStyle/>
          <a:p>
            <a:pPr>
              <a:lnSpc>
                <a:spcPct val="90000"/>
              </a:lnSpc>
            </a:pPr>
            <a:r>
              <a:rPr lang="en-GB" sz="2000" dirty="0"/>
              <a:t>Good indication of future performance in these linear A levels</a:t>
            </a:r>
          </a:p>
          <a:p>
            <a:pPr>
              <a:lnSpc>
                <a:spcPct val="90000"/>
              </a:lnSpc>
            </a:pPr>
            <a:r>
              <a:rPr lang="en-GB" sz="2000" dirty="0"/>
              <a:t>Half of the A level course out of the way before year 13 </a:t>
            </a:r>
          </a:p>
          <a:p>
            <a:pPr>
              <a:lnSpc>
                <a:spcPct val="90000"/>
              </a:lnSpc>
            </a:pPr>
            <a:r>
              <a:rPr lang="en-GB" sz="2000" dirty="0"/>
              <a:t>Good year 13 Entrance exam grades enhance UCAS applications and estimated grades</a:t>
            </a:r>
          </a:p>
          <a:p>
            <a:pPr>
              <a:lnSpc>
                <a:spcPct val="90000"/>
              </a:lnSpc>
            </a:pPr>
            <a:r>
              <a:rPr lang="en-GB" sz="2000" dirty="0"/>
              <a:t>Good Year 13 Entrance exam grades enhance apprenticeship applications</a:t>
            </a:r>
          </a:p>
          <a:p>
            <a:pPr>
              <a:lnSpc>
                <a:spcPct val="90000"/>
              </a:lnSpc>
            </a:pPr>
            <a:r>
              <a:rPr lang="en-GB" sz="2000" dirty="0"/>
              <a:t>Cannot progress into Year 13 in some cases</a:t>
            </a:r>
          </a:p>
          <a:p>
            <a:pPr>
              <a:lnSpc>
                <a:spcPct val="90000"/>
              </a:lnSpc>
            </a:pPr>
            <a:r>
              <a:rPr lang="en-GB" sz="2000" dirty="0"/>
              <a:t>Personal pride</a:t>
            </a:r>
          </a:p>
          <a:p>
            <a:pPr>
              <a:lnSpc>
                <a:spcPct val="90000"/>
              </a:lnSpc>
            </a:pPr>
            <a:r>
              <a:rPr lang="en-GB" sz="2000" dirty="0"/>
              <a:t>Good habits to take into year 13 and HE</a:t>
            </a:r>
          </a:p>
          <a:p>
            <a:pPr>
              <a:lnSpc>
                <a:spcPct val="90000"/>
              </a:lnSpc>
            </a:pPr>
            <a:endParaRPr lang="en-GB" sz="1800" dirty="0"/>
          </a:p>
        </p:txBody>
      </p:sp>
      <p:pic>
        <p:nvPicPr>
          <p:cNvPr id="5" name="Content Placeholder 4" descr="Young businessman hand on chin">
            <a:extLst>
              <a:ext uri="{FF2B5EF4-FFF2-40B4-BE49-F238E27FC236}">
                <a16:creationId xmlns:a16="http://schemas.microsoft.com/office/drawing/2014/main" id="{3A1E1C09-7F34-637D-DFD5-50B0AA83937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17579" y="462681"/>
            <a:ext cx="1820696" cy="5186840"/>
          </a:xfrm>
        </p:spPr>
      </p:pic>
    </p:spTree>
    <p:extLst>
      <p:ext uri="{BB962C8B-B14F-4D97-AF65-F5344CB8AC3E}">
        <p14:creationId xmlns:p14="http://schemas.microsoft.com/office/powerpoint/2010/main" val="30090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59" y="268354"/>
            <a:ext cx="7852228" cy="479791"/>
          </a:xfrm>
        </p:spPr>
        <p:txBody>
          <a:bodyPr>
            <a:noAutofit/>
          </a:bodyPr>
          <a:lstStyle/>
          <a:p>
            <a:pPr algn="just"/>
            <a:r>
              <a:rPr lang="en-GB" sz="2400" b="1" u="sng" dirty="0"/>
              <a:t>Year 12 monitoring, reports and parents’ evenings 2024-25</a:t>
            </a:r>
            <a:endParaRPr lang="en-GB" sz="2400" u="sng" dirty="0"/>
          </a:p>
        </p:txBody>
      </p:sp>
      <p:sp>
        <p:nvSpPr>
          <p:cNvPr id="3" name="Content Placeholder 2"/>
          <p:cNvSpPr>
            <a:spLocks noGrp="1"/>
          </p:cNvSpPr>
          <p:nvPr>
            <p:ph idx="1"/>
          </p:nvPr>
        </p:nvSpPr>
        <p:spPr>
          <a:xfrm>
            <a:off x="-6512" y="1208168"/>
            <a:ext cx="9065941" cy="4684403"/>
          </a:xfrm>
        </p:spPr>
        <p:txBody>
          <a:bodyPr>
            <a:normAutofit fontScale="92500" lnSpcReduction="10000"/>
          </a:bodyPr>
          <a:lstStyle/>
          <a:p>
            <a:pPr marL="0" indent="0">
              <a:buFontTx/>
              <a:buNone/>
            </a:pPr>
            <a:r>
              <a:rPr lang="en-GB" dirty="0"/>
              <a:t>Ongoing with the Arbor points system and the Sixth Form Pen Award</a:t>
            </a:r>
          </a:p>
          <a:p>
            <a:pPr marL="0" indent="0">
              <a:buFontTx/>
              <a:buNone/>
            </a:pPr>
            <a:endParaRPr lang="en-GB" dirty="0"/>
          </a:p>
          <a:p>
            <a:pPr marL="0" indent="0">
              <a:buFontTx/>
              <a:buNone/>
            </a:pPr>
            <a:r>
              <a:rPr lang="en-GB" u="sng" dirty="0"/>
              <a:t>Reporting schedule </a:t>
            </a:r>
            <a:r>
              <a:rPr lang="en-GB" dirty="0"/>
              <a:t>- you will receive regular data/attitude to learning reports on:</a:t>
            </a:r>
          </a:p>
          <a:p>
            <a:pPr marL="0" indent="0">
              <a:buFontTx/>
              <a:buNone/>
            </a:pPr>
            <a:endParaRPr lang="en-GB" dirty="0"/>
          </a:p>
          <a:p>
            <a:pPr marL="0" indent="0">
              <a:buFontTx/>
              <a:buNone/>
            </a:pPr>
            <a:r>
              <a:rPr lang="en-GB" dirty="0"/>
              <a:t>17th October 2024 (ATL + </a:t>
            </a:r>
            <a:r>
              <a:rPr lang="en-GB" dirty="0" err="1"/>
              <a:t>hwk</a:t>
            </a:r>
            <a:r>
              <a:rPr lang="en-GB" dirty="0"/>
              <a:t>.)</a:t>
            </a:r>
          </a:p>
          <a:p>
            <a:pPr marL="0" indent="0">
              <a:buFontTx/>
              <a:buNone/>
            </a:pPr>
            <a:r>
              <a:rPr lang="en-GB" dirty="0"/>
              <a:t>26th November 2024</a:t>
            </a:r>
          </a:p>
          <a:p>
            <a:pPr marL="0" indent="0">
              <a:buFontTx/>
              <a:buNone/>
            </a:pPr>
            <a:r>
              <a:rPr lang="en-GB" dirty="0"/>
              <a:t>18</a:t>
            </a:r>
            <a:r>
              <a:rPr lang="en-GB" baseline="30000" dirty="0"/>
              <a:t>th</a:t>
            </a:r>
            <a:r>
              <a:rPr lang="en-GB" dirty="0"/>
              <a:t> March 2025 </a:t>
            </a:r>
          </a:p>
          <a:p>
            <a:pPr marL="0" indent="0">
              <a:buFontTx/>
              <a:buNone/>
            </a:pPr>
            <a:r>
              <a:rPr lang="en-GB" dirty="0"/>
              <a:t>11</a:t>
            </a:r>
            <a:r>
              <a:rPr lang="en-GB" baseline="30000" dirty="0"/>
              <a:t>th</a:t>
            </a:r>
            <a:r>
              <a:rPr lang="en-GB" dirty="0"/>
              <a:t> July 2025 (Entrance exam results)</a:t>
            </a:r>
          </a:p>
          <a:p>
            <a:pPr marL="0" indent="0">
              <a:buFontTx/>
              <a:buNone/>
            </a:pPr>
            <a:endParaRPr lang="en-GB" dirty="0"/>
          </a:p>
          <a:p>
            <a:pPr marL="0" indent="0">
              <a:buFontTx/>
              <a:buNone/>
            </a:pPr>
            <a:r>
              <a:rPr lang="en-GB" u="sng" dirty="0"/>
              <a:t>Year 13 Entrance exams </a:t>
            </a:r>
            <a:r>
              <a:rPr lang="en-GB" dirty="0"/>
              <a:t>– 16</a:t>
            </a:r>
            <a:r>
              <a:rPr lang="en-GB" baseline="30000" dirty="0"/>
              <a:t>th</a:t>
            </a:r>
            <a:r>
              <a:rPr lang="en-GB" dirty="0"/>
              <a:t> – 27</a:t>
            </a:r>
            <a:r>
              <a:rPr lang="en-GB" baseline="30000" dirty="0"/>
              <a:t>th</a:t>
            </a:r>
            <a:r>
              <a:rPr lang="en-GB" dirty="0"/>
              <a:t> June 2025</a:t>
            </a:r>
          </a:p>
          <a:p>
            <a:pPr marL="0" indent="0">
              <a:buFontTx/>
              <a:buNone/>
            </a:pPr>
            <a:endParaRPr lang="en-GB" dirty="0"/>
          </a:p>
          <a:p>
            <a:pPr marL="0" indent="0">
              <a:buFontTx/>
              <a:buNone/>
            </a:pPr>
            <a:r>
              <a:rPr lang="en-GB" u="sng" dirty="0"/>
              <a:t>2 x year 12 Parents’ evening</a:t>
            </a:r>
            <a:r>
              <a:rPr lang="en-GB" dirty="0"/>
              <a:t> – Thursday 12</a:t>
            </a:r>
            <a:r>
              <a:rPr lang="en-GB" baseline="30000" dirty="0"/>
              <a:t>th</a:t>
            </a:r>
            <a:r>
              <a:rPr lang="en-GB" dirty="0"/>
              <a:t> December 2024 &amp; 1</a:t>
            </a:r>
            <a:r>
              <a:rPr lang="en-GB" baseline="30000" dirty="0"/>
              <a:t>st</a:t>
            </a:r>
            <a:r>
              <a:rPr lang="en-GB" dirty="0"/>
              <a:t> May 2025</a:t>
            </a:r>
          </a:p>
          <a:p>
            <a:pPr marL="0" indent="0">
              <a:buFontTx/>
              <a:buNone/>
            </a:pPr>
            <a:endParaRPr lang="en-GB" dirty="0"/>
          </a:p>
          <a:p>
            <a:pPr marL="0" indent="0">
              <a:buFontTx/>
              <a:buNone/>
            </a:pPr>
            <a:r>
              <a:rPr lang="en-GB" dirty="0"/>
              <a:t>Any other time that is convenient/necessary</a:t>
            </a:r>
          </a:p>
          <a:p>
            <a:endParaRPr lang="en-GB" dirty="0"/>
          </a:p>
        </p:txBody>
      </p:sp>
    </p:spTree>
    <p:extLst>
      <p:ext uri="{BB962C8B-B14F-4D97-AF65-F5344CB8AC3E}">
        <p14:creationId xmlns:p14="http://schemas.microsoft.com/office/powerpoint/2010/main" val="133363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1523-3B94-FB8F-5CD5-F2A03BC3E352}"/>
              </a:ext>
            </a:extLst>
          </p:cNvPr>
          <p:cNvSpPr>
            <a:spLocks noGrp="1"/>
          </p:cNvSpPr>
          <p:nvPr>
            <p:ph type="title"/>
          </p:nvPr>
        </p:nvSpPr>
        <p:spPr>
          <a:xfrm>
            <a:off x="81481" y="365126"/>
            <a:ext cx="8637006" cy="1325563"/>
          </a:xfrm>
        </p:spPr>
        <p:txBody>
          <a:bodyPr>
            <a:normAutofit/>
          </a:bodyPr>
          <a:lstStyle/>
          <a:p>
            <a:r>
              <a:rPr lang="en-GB" sz="4000" b="1" u="sng" dirty="0"/>
              <a:t>Year 12 &amp; 13 Curriculum maps</a:t>
            </a:r>
          </a:p>
        </p:txBody>
      </p:sp>
      <p:sp>
        <p:nvSpPr>
          <p:cNvPr id="3" name="Content Placeholder 2">
            <a:extLst>
              <a:ext uri="{FF2B5EF4-FFF2-40B4-BE49-F238E27FC236}">
                <a16:creationId xmlns:a16="http://schemas.microsoft.com/office/drawing/2014/main" id="{BB9610FF-4FB3-7DB0-A0A9-6E2B99C2F482}"/>
              </a:ext>
            </a:extLst>
          </p:cNvPr>
          <p:cNvSpPr>
            <a:spLocks noGrp="1"/>
          </p:cNvSpPr>
          <p:nvPr>
            <p:ph idx="1"/>
          </p:nvPr>
        </p:nvSpPr>
        <p:spPr>
          <a:xfrm>
            <a:off x="280657" y="1825625"/>
            <a:ext cx="8234693" cy="3889375"/>
          </a:xfrm>
        </p:spPr>
        <p:txBody>
          <a:bodyPr>
            <a:normAutofit/>
          </a:bodyPr>
          <a:lstStyle/>
          <a:p>
            <a:pPr marL="0" indent="0">
              <a:buNone/>
            </a:pPr>
            <a:r>
              <a:rPr lang="en-GB" sz="4000" i="1" dirty="0"/>
              <a:t>A term by term outline of what your sons and daughters will be learning </a:t>
            </a:r>
            <a:r>
              <a:rPr lang="en-GB" sz="4000" i="1"/>
              <a:t>this year and next</a:t>
            </a:r>
            <a:endParaRPr lang="en-GB" sz="4000" i="1" dirty="0"/>
          </a:p>
        </p:txBody>
      </p:sp>
    </p:spTree>
    <p:extLst>
      <p:ext uri="{BB962C8B-B14F-4D97-AF65-F5344CB8AC3E}">
        <p14:creationId xmlns:p14="http://schemas.microsoft.com/office/powerpoint/2010/main" val="2824392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8E6-11B5-8A4A-30F4-D09485EA7ADA}"/>
              </a:ext>
            </a:extLst>
          </p:cNvPr>
          <p:cNvSpPr>
            <a:spLocks noGrp="1"/>
          </p:cNvSpPr>
          <p:nvPr>
            <p:ph type="title"/>
          </p:nvPr>
        </p:nvSpPr>
        <p:spPr>
          <a:xfrm>
            <a:off x="637703" y="365126"/>
            <a:ext cx="6987340" cy="1325563"/>
          </a:xfrm>
        </p:spPr>
        <p:txBody>
          <a:bodyPr/>
          <a:lstStyle/>
          <a:p>
            <a:endParaRPr lang="en-GB"/>
          </a:p>
        </p:txBody>
      </p:sp>
      <p:pic>
        <p:nvPicPr>
          <p:cNvPr id="5" name="Content Placeholder 4">
            <a:extLst>
              <a:ext uri="{FF2B5EF4-FFF2-40B4-BE49-F238E27FC236}">
                <a16:creationId xmlns:a16="http://schemas.microsoft.com/office/drawing/2014/main" id="{F303F612-0BA5-944D-E5F0-7CD4B6B5156E}"/>
              </a:ext>
            </a:extLst>
          </p:cNvPr>
          <p:cNvPicPr>
            <a:picLocks noGrp="1" noChangeAspect="1"/>
          </p:cNvPicPr>
          <p:nvPr>
            <p:ph idx="1"/>
          </p:nvPr>
        </p:nvPicPr>
        <p:blipFill rotWithShape="1">
          <a:blip r:embed="rId2"/>
          <a:srcRect l="8871" t="8340" r="10194" b="5276"/>
          <a:stretch/>
        </p:blipFill>
        <p:spPr>
          <a:xfrm>
            <a:off x="247852" y="153909"/>
            <a:ext cx="7313817" cy="4599160"/>
          </a:xfrm>
        </p:spPr>
      </p:pic>
      <p:sp>
        <p:nvSpPr>
          <p:cNvPr id="7" name="Arrow: Right 6">
            <a:extLst>
              <a:ext uri="{FF2B5EF4-FFF2-40B4-BE49-F238E27FC236}">
                <a16:creationId xmlns:a16="http://schemas.microsoft.com/office/drawing/2014/main" id="{97F98D4E-D763-D3ED-4DCA-E8C2A890F0D4}"/>
              </a:ext>
            </a:extLst>
          </p:cNvPr>
          <p:cNvSpPr/>
          <p:nvPr/>
        </p:nvSpPr>
        <p:spPr>
          <a:xfrm rot="9065202">
            <a:off x="2349838" y="2928143"/>
            <a:ext cx="1169140" cy="362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329E4744-48BB-50A7-9D36-17A0542C18B4}"/>
              </a:ext>
            </a:extLst>
          </p:cNvPr>
          <p:cNvSpPr/>
          <p:nvPr/>
        </p:nvSpPr>
        <p:spPr>
          <a:xfrm rot="19716331">
            <a:off x="2182584" y="788860"/>
            <a:ext cx="833877" cy="340926"/>
          </a:xfrm>
          <a:prstGeom prst="rightArrow">
            <a:avLst>
              <a:gd name="adj1" fmla="val 3348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7E1DD7D3-8A82-6940-A00E-4BA12D5C81A7}"/>
                  </a:ext>
                </a:extLst>
              </p14:cNvPr>
              <p14:cNvContentPartPr/>
              <p14:nvPr/>
            </p14:nvContentPartPr>
            <p14:xfrm>
              <a:off x="3249880" y="4816251"/>
              <a:ext cx="1800" cy="3960"/>
            </p14:xfrm>
          </p:contentPart>
        </mc:Choice>
        <mc:Fallback>
          <p:pic>
            <p:nvPicPr>
              <p:cNvPr id="10" name="Ink 9">
                <a:extLst>
                  <a:ext uri="{FF2B5EF4-FFF2-40B4-BE49-F238E27FC236}">
                    <a16:creationId xmlns:a16="http://schemas.microsoft.com/office/drawing/2014/main" id="{7E1DD7D3-8A82-6940-A00E-4BA12D5C81A7}"/>
                  </a:ext>
                </a:extLst>
              </p:cNvPr>
              <p:cNvPicPr/>
              <p:nvPr/>
            </p:nvPicPr>
            <p:blipFill>
              <a:blip r:embed="rId4"/>
              <a:stretch>
                <a:fillRect/>
              </a:stretch>
            </p:blipFill>
            <p:spPr>
              <a:xfrm>
                <a:off x="3240880" y="4808001"/>
                <a:ext cx="19440" cy="20130"/>
              </a:xfrm>
              <a:prstGeom prst="rect">
                <a:avLst/>
              </a:prstGeom>
            </p:spPr>
          </p:pic>
        </mc:Fallback>
      </mc:AlternateContent>
      <p:sp>
        <p:nvSpPr>
          <p:cNvPr id="11" name="Arrow: Right 10">
            <a:extLst>
              <a:ext uri="{FF2B5EF4-FFF2-40B4-BE49-F238E27FC236}">
                <a16:creationId xmlns:a16="http://schemas.microsoft.com/office/drawing/2014/main" id="{24574121-F1F0-BFED-639E-5C60C5709641}"/>
              </a:ext>
            </a:extLst>
          </p:cNvPr>
          <p:cNvSpPr/>
          <p:nvPr/>
        </p:nvSpPr>
        <p:spPr>
          <a:xfrm rot="10111454">
            <a:off x="2413342" y="4029230"/>
            <a:ext cx="1390066" cy="253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622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“Others think I am clever. I am not clever, I just work hard”</a:t>
            </a:r>
          </a:p>
        </p:txBody>
      </p:sp>
      <p:sp>
        <p:nvSpPr>
          <p:cNvPr id="3" name="Subtitle 2"/>
          <p:cNvSpPr>
            <a:spLocks noGrp="1"/>
          </p:cNvSpPr>
          <p:nvPr>
            <p:ph type="subTitle" idx="1"/>
          </p:nvPr>
        </p:nvSpPr>
        <p:spPr>
          <a:xfrm>
            <a:off x="5363597" y="4275113"/>
            <a:ext cx="2712093" cy="1301822"/>
          </a:xfrm>
        </p:spPr>
        <p:txBody>
          <a:bodyPr/>
          <a:lstStyle/>
          <a:p>
            <a:r>
              <a:rPr lang="en-GB" dirty="0"/>
              <a:t>Year 13 Student who recently achieved 3 A*s at A level</a:t>
            </a:r>
          </a:p>
        </p:txBody>
      </p:sp>
    </p:spTree>
    <p:extLst>
      <p:ext uri="{BB962C8B-B14F-4D97-AF65-F5344CB8AC3E}">
        <p14:creationId xmlns:p14="http://schemas.microsoft.com/office/powerpoint/2010/main" val="1290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A82FDE8-EC2A-4588-67AA-96DA50A0E168}"/>
                  </a:ext>
                </a:extLst>
              </p14:cNvPr>
              <p14:cNvContentPartPr/>
              <p14:nvPr/>
            </p14:nvContentPartPr>
            <p14:xfrm>
              <a:off x="4590203" y="660771"/>
              <a:ext cx="360" cy="360"/>
            </p14:xfrm>
          </p:contentPart>
        </mc:Choice>
        <mc:Fallback>
          <p:pic>
            <p:nvPicPr>
              <p:cNvPr id="4" name="Ink 3">
                <a:extLst>
                  <a:ext uri="{FF2B5EF4-FFF2-40B4-BE49-F238E27FC236}">
                    <a16:creationId xmlns:a16="http://schemas.microsoft.com/office/drawing/2014/main" id="{AA82FDE8-EC2A-4588-67AA-96DA50A0E168}"/>
                  </a:ext>
                </a:extLst>
              </p:cNvPr>
              <p:cNvPicPr/>
              <p:nvPr/>
            </p:nvPicPr>
            <p:blipFill>
              <a:blip r:embed="rId3"/>
              <a:stretch>
                <a:fillRect/>
              </a:stretch>
            </p:blipFill>
            <p:spPr>
              <a:xfrm>
                <a:off x="4581203" y="651771"/>
                <a:ext cx="18000" cy="18000"/>
              </a:xfrm>
              <a:prstGeom prst="rect">
                <a:avLst/>
              </a:prstGeom>
            </p:spPr>
          </p:pic>
        </mc:Fallback>
      </mc:AlternateContent>
      <p:pic>
        <p:nvPicPr>
          <p:cNvPr id="9" name="Picture 8">
            <a:extLst>
              <a:ext uri="{FF2B5EF4-FFF2-40B4-BE49-F238E27FC236}">
                <a16:creationId xmlns:a16="http://schemas.microsoft.com/office/drawing/2014/main" id="{BB9F8C37-8721-BA8F-F966-1840378A5E2C}"/>
              </a:ext>
            </a:extLst>
          </p:cNvPr>
          <p:cNvPicPr>
            <a:picLocks noChangeAspect="1"/>
          </p:cNvPicPr>
          <p:nvPr/>
        </p:nvPicPr>
        <p:blipFill>
          <a:blip r:embed="rId4"/>
          <a:stretch>
            <a:fillRect/>
          </a:stretch>
        </p:blipFill>
        <p:spPr>
          <a:xfrm>
            <a:off x="0" y="0"/>
            <a:ext cx="9144000" cy="6000750"/>
          </a:xfrm>
          <a:prstGeom prst="rect">
            <a:avLst/>
          </a:prstGeom>
        </p:spPr>
      </p:pic>
      <p:sp>
        <p:nvSpPr>
          <p:cNvPr id="10" name="Arrow: Right 9">
            <a:extLst>
              <a:ext uri="{FF2B5EF4-FFF2-40B4-BE49-F238E27FC236}">
                <a16:creationId xmlns:a16="http://schemas.microsoft.com/office/drawing/2014/main" id="{1A1F6EE3-F338-422F-09D3-CBB3C8886C96}"/>
              </a:ext>
            </a:extLst>
          </p:cNvPr>
          <p:cNvSpPr/>
          <p:nvPr/>
        </p:nvSpPr>
        <p:spPr>
          <a:xfrm rot="3795196">
            <a:off x="2209045" y="1362451"/>
            <a:ext cx="1421394" cy="4707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6328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3B69D-A322-2B36-BE10-BC6D9AB41358}"/>
              </a:ext>
            </a:extLst>
          </p:cNvPr>
          <p:cNvPicPr>
            <a:picLocks noChangeAspect="1"/>
          </p:cNvPicPr>
          <p:nvPr/>
        </p:nvPicPr>
        <p:blipFill>
          <a:blip r:embed="rId2"/>
          <a:stretch>
            <a:fillRect/>
          </a:stretch>
        </p:blipFill>
        <p:spPr>
          <a:xfrm>
            <a:off x="0" y="69597"/>
            <a:ext cx="9144000" cy="5570711"/>
          </a:xfrm>
          <a:prstGeom prst="rect">
            <a:avLst/>
          </a:prstGeom>
        </p:spPr>
      </p:pic>
    </p:spTree>
    <p:extLst>
      <p:ext uri="{BB962C8B-B14F-4D97-AF65-F5344CB8AC3E}">
        <p14:creationId xmlns:p14="http://schemas.microsoft.com/office/powerpoint/2010/main" val="449116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0715AF-798C-9FCA-F45A-650A2BE3C0DC}"/>
              </a:ext>
            </a:extLst>
          </p:cNvPr>
          <p:cNvPicPr>
            <a:picLocks noChangeAspect="1"/>
          </p:cNvPicPr>
          <p:nvPr/>
        </p:nvPicPr>
        <p:blipFill>
          <a:blip r:embed="rId2"/>
          <a:stretch>
            <a:fillRect/>
          </a:stretch>
        </p:blipFill>
        <p:spPr>
          <a:xfrm>
            <a:off x="0" y="69597"/>
            <a:ext cx="9144000" cy="5643139"/>
          </a:xfrm>
          <a:prstGeom prst="rect">
            <a:avLst/>
          </a:prstGeom>
        </p:spPr>
      </p:pic>
    </p:spTree>
    <p:extLst>
      <p:ext uri="{BB962C8B-B14F-4D97-AF65-F5344CB8AC3E}">
        <p14:creationId xmlns:p14="http://schemas.microsoft.com/office/powerpoint/2010/main" val="154452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AB83C-8605-0CBD-ACC2-4A821890DAE9}"/>
              </a:ext>
            </a:extLst>
          </p:cNvPr>
          <p:cNvPicPr>
            <a:picLocks noChangeAspect="1"/>
          </p:cNvPicPr>
          <p:nvPr/>
        </p:nvPicPr>
        <p:blipFill rotWithShape="1">
          <a:blip r:embed="rId2"/>
          <a:srcRect l="24455" t="12904" r="9505" b="8768"/>
          <a:stretch/>
        </p:blipFill>
        <p:spPr>
          <a:xfrm>
            <a:off x="180921" y="117587"/>
            <a:ext cx="8845384" cy="5522722"/>
          </a:xfrm>
          <a:prstGeom prst="rect">
            <a:avLst/>
          </a:prstGeom>
        </p:spPr>
      </p:pic>
    </p:spTree>
    <p:extLst>
      <p:ext uri="{BB962C8B-B14F-4D97-AF65-F5344CB8AC3E}">
        <p14:creationId xmlns:p14="http://schemas.microsoft.com/office/powerpoint/2010/main" val="148720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1368" y="1225445"/>
            <a:ext cx="4620125" cy="2378434"/>
          </a:xfrm>
        </p:spPr>
        <p:txBody>
          <a:bodyPr/>
          <a:lstStyle/>
          <a:p>
            <a:r>
              <a:rPr lang="en-GB" dirty="0"/>
              <a:t>Year 12 Work Experience week </a:t>
            </a:r>
          </a:p>
        </p:txBody>
      </p:sp>
      <p:sp>
        <p:nvSpPr>
          <p:cNvPr id="3" name="Subtitle 2"/>
          <p:cNvSpPr>
            <a:spLocks noGrp="1"/>
          </p:cNvSpPr>
          <p:nvPr>
            <p:ph type="subTitle" idx="1"/>
          </p:nvPr>
        </p:nvSpPr>
        <p:spPr>
          <a:xfrm>
            <a:off x="4361446" y="3798569"/>
            <a:ext cx="4590047" cy="1317699"/>
          </a:xfrm>
        </p:spPr>
        <p:txBody>
          <a:bodyPr>
            <a:normAutofit/>
          </a:bodyPr>
          <a:lstStyle/>
          <a:p>
            <a:r>
              <a:rPr lang="en-GB" sz="2400" b="1" u="sng" dirty="0"/>
              <a:t>Week commencing 7</a:t>
            </a:r>
            <a:r>
              <a:rPr lang="en-GB" sz="2400" b="1" u="sng" baseline="30000" dirty="0"/>
              <a:t>th</a:t>
            </a:r>
            <a:r>
              <a:rPr lang="en-GB" sz="2400" b="1" u="sng" dirty="0"/>
              <a:t> July 2025</a:t>
            </a:r>
          </a:p>
        </p:txBody>
      </p:sp>
    </p:spTree>
    <p:extLst>
      <p:ext uri="{BB962C8B-B14F-4D97-AF65-F5344CB8AC3E}">
        <p14:creationId xmlns:p14="http://schemas.microsoft.com/office/powerpoint/2010/main" val="2091555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787" y="249383"/>
            <a:ext cx="4385213" cy="203481"/>
          </a:xfrm>
        </p:spPr>
        <p:txBody>
          <a:bodyPr>
            <a:normAutofit fontScale="90000"/>
          </a:bodyPr>
          <a:lstStyle/>
          <a:p>
            <a:endParaRPr lang="en-GB" dirty="0"/>
          </a:p>
        </p:txBody>
      </p:sp>
      <p:sp>
        <p:nvSpPr>
          <p:cNvPr id="5" name="Content Placeholder 4">
            <a:extLst>
              <a:ext uri="{FF2B5EF4-FFF2-40B4-BE49-F238E27FC236}">
                <a16:creationId xmlns:a16="http://schemas.microsoft.com/office/drawing/2014/main" id="{2CEE7E02-A78F-7AFC-1974-AD473A57D441}"/>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778FB241-5689-BF5E-AF84-4724823E919B}"/>
              </a:ext>
            </a:extLst>
          </p:cNvPr>
          <p:cNvPicPr>
            <a:picLocks noChangeAspect="1"/>
          </p:cNvPicPr>
          <p:nvPr/>
        </p:nvPicPr>
        <p:blipFill rotWithShape="1">
          <a:blip r:embed="rId2"/>
          <a:srcRect l="29808" t="26645" r="30000" b="7265"/>
          <a:stretch/>
        </p:blipFill>
        <p:spPr>
          <a:xfrm>
            <a:off x="1647731" y="29085"/>
            <a:ext cx="6147303" cy="5685916"/>
          </a:xfrm>
          <a:prstGeom prst="rect">
            <a:avLst/>
          </a:prstGeom>
        </p:spPr>
      </p:pic>
    </p:spTree>
    <p:extLst>
      <p:ext uri="{BB962C8B-B14F-4D97-AF65-F5344CB8AC3E}">
        <p14:creationId xmlns:p14="http://schemas.microsoft.com/office/powerpoint/2010/main" val="117435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B4D0-E432-18E8-02F0-4680C99ECAF9}"/>
              </a:ext>
            </a:extLst>
          </p:cNvPr>
          <p:cNvSpPr>
            <a:spLocks noGrp="1"/>
          </p:cNvSpPr>
          <p:nvPr>
            <p:ph type="title"/>
          </p:nvPr>
        </p:nvSpPr>
        <p:spPr/>
        <p:txBody>
          <a:bodyPr>
            <a:normAutofit/>
          </a:bodyPr>
          <a:lstStyle/>
          <a:p>
            <a:r>
              <a:rPr lang="en-GB" dirty="0"/>
              <a:t>iPad lease scheme 2024-26</a:t>
            </a:r>
          </a:p>
        </p:txBody>
      </p:sp>
      <p:pic>
        <p:nvPicPr>
          <p:cNvPr id="5" name="Content Placeholder 4" descr="A close-up of a tablet&#10;&#10;Description automatically generated">
            <a:extLst>
              <a:ext uri="{FF2B5EF4-FFF2-40B4-BE49-F238E27FC236}">
                <a16:creationId xmlns:a16="http://schemas.microsoft.com/office/drawing/2014/main" id="{1BB94070-E018-4E85-AFE1-8B3B2B10DA6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91910" y="1676432"/>
            <a:ext cx="5360180" cy="4073737"/>
          </a:xfrm>
        </p:spPr>
      </p:pic>
    </p:spTree>
    <p:extLst>
      <p:ext uri="{BB962C8B-B14F-4D97-AF65-F5344CB8AC3E}">
        <p14:creationId xmlns:p14="http://schemas.microsoft.com/office/powerpoint/2010/main" val="1652853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691E-ED4E-4830-485B-590288F32916}"/>
              </a:ext>
            </a:extLst>
          </p:cNvPr>
          <p:cNvSpPr>
            <a:spLocks noGrp="1"/>
          </p:cNvSpPr>
          <p:nvPr>
            <p:ph type="title"/>
          </p:nvPr>
        </p:nvSpPr>
        <p:spPr>
          <a:xfrm>
            <a:off x="4895021" y="334436"/>
            <a:ext cx="6623539" cy="479791"/>
          </a:xfrm>
        </p:spPr>
        <p:txBody>
          <a:bodyPr>
            <a:normAutofit fontScale="90000"/>
          </a:bodyPr>
          <a:lstStyle/>
          <a:p>
            <a:r>
              <a:rPr lang="en-US" b="1" u="sng" dirty="0"/>
              <a:t>16-19 Bursary</a:t>
            </a:r>
          </a:p>
        </p:txBody>
      </p:sp>
      <p:sp>
        <p:nvSpPr>
          <p:cNvPr id="3" name="Content Placeholder 2">
            <a:extLst>
              <a:ext uri="{FF2B5EF4-FFF2-40B4-BE49-F238E27FC236}">
                <a16:creationId xmlns:a16="http://schemas.microsoft.com/office/drawing/2014/main" id="{499178B8-D284-608E-8E86-62C4A452A5E7}"/>
              </a:ext>
            </a:extLst>
          </p:cNvPr>
          <p:cNvSpPr>
            <a:spLocks noGrp="1"/>
          </p:cNvSpPr>
          <p:nvPr>
            <p:ph idx="1"/>
          </p:nvPr>
        </p:nvSpPr>
        <p:spPr/>
        <p:txBody>
          <a:bodyPr>
            <a:normAutofit/>
          </a:bodyPr>
          <a:lstStyle/>
          <a:p>
            <a:pPr marL="0" indent="0" algn="l">
              <a:buNone/>
            </a:pPr>
            <a:r>
              <a:rPr lang="en-GB" sz="1800" b="0" i="0" u="none" strike="noStrike">
                <a:solidFill>
                  <a:srgbClr val="212121"/>
                </a:solidFill>
                <a:effectLst/>
                <a:latin typeface="Aptos" panose="020B0004020202020204" pitchFamily="34" charset="0"/>
              </a:rPr>
              <a:t>Please </a:t>
            </a:r>
            <a:r>
              <a:rPr lang="en-GB" sz="1800" b="0" i="0" u="none" strike="noStrike" dirty="0">
                <a:solidFill>
                  <a:srgbClr val="212121"/>
                </a:solidFill>
                <a:effectLst/>
                <a:latin typeface="Aptos" panose="020B0004020202020204" pitchFamily="34" charset="0"/>
              </a:rPr>
              <a:t>remember that the School has a 16-19 bursary fund to enable some financial assistance to students whose access might be inhibited by financial barriers. The policy for the bursary is on the school website and the application form for consideration is attached. If you believe you are eligible for financial support and would like to make an application then please return the application form by the end of September and the decisions on the award will be communicated to you by the end of October.</a:t>
            </a:r>
            <a:endParaRPr lang="en-GB" b="0" i="0" u="none" strike="noStrike" dirty="0">
              <a:solidFill>
                <a:srgbClr val="212121"/>
              </a:solidFill>
              <a:effectLst/>
              <a:latin typeface="Aptos" panose="020B0004020202020204" pitchFamily="34" charset="0"/>
            </a:endParaRPr>
          </a:p>
          <a:p>
            <a:pPr marL="0" indent="0" algn="l">
              <a:buNone/>
            </a:pPr>
            <a:r>
              <a:rPr lang="en-GB" sz="1800" b="0" i="0" u="none" strike="noStrike" dirty="0">
                <a:solidFill>
                  <a:srgbClr val="212121"/>
                </a:solidFill>
                <a:effectLst/>
                <a:latin typeface="Aptos" panose="020B0004020202020204" pitchFamily="34" charset="0"/>
              </a:rPr>
              <a:t> </a:t>
            </a:r>
            <a:endParaRPr lang="en-GB" b="0" i="0" u="none" strike="noStrike" dirty="0">
              <a:solidFill>
                <a:srgbClr val="212121"/>
              </a:solidFill>
              <a:effectLst/>
              <a:latin typeface="Aptos" panose="020B0004020202020204" pitchFamily="34" charset="0"/>
            </a:endParaRPr>
          </a:p>
          <a:p>
            <a:pPr marL="0" indent="0" algn="l">
              <a:buNone/>
            </a:pPr>
            <a:r>
              <a:rPr lang="en-GB" sz="1800" b="0" i="0" u="none" strike="noStrike" dirty="0">
                <a:solidFill>
                  <a:srgbClr val="212121"/>
                </a:solidFill>
                <a:effectLst/>
                <a:latin typeface="Aptos" panose="020B0004020202020204" pitchFamily="34" charset="0"/>
              </a:rPr>
              <a:t>All communications regarding financial support will be kept strictly confidential. Please send the applications to </a:t>
            </a:r>
            <a:r>
              <a:rPr lang="en-GB" sz="1800" b="0" i="0" u="sng" strike="noStrike" dirty="0">
                <a:solidFill>
                  <a:srgbClr val="0078D7"/>
                </a:solidFill>
                <a:effectLst/>
                <a:latin typeface="Aptos" panose="020B0004020202020204" pitchFamily="34" charset="0"/>
                <a:hlinkClick r:id="rId2" tooltip="mailto:LDodgsonHatto@campden.school"/>
              </a:rPr>
              <a:t>LDodgsonHatto@campden.school</a:t>
            </a:r>
            <a:endParaRPr lang="en-GB" b="0" i="0" u="none" strike="noStrike" dirty="0">
              <a:solidFill>
                <a:srgbClr val="212121"/>
              </a:solidFill>
              <a:effectLst/>
              <a:latin typeface="Aptos" panose="020B0004020202020204" pitchFamily="34" charset="0"/>
            </a:endParaRPr>
          </a:p>
          <a:p>
            <a:pPr marL="0" indent="0" algn="l">
              <a:buNone/>
            </a:pPr>
            <a:r>
              <a:rPr lang="en-GB" sz="1800" b="0" i="0" u="none" strike="noStrike" dirty="0">
                <a:solidFill>
                  <a:srgbClr val="212121"/>
                </a:solidFill>
                <a:effectLst/>
                <a:latin typeface="Aptos" panose="020B0004020202020204" pitchFamily="34" charset="0"/>
              </a:rPr>
              <a:t> </a:t>
            </a:r>
            <a:endParaRPr lang="en-GB" b="0" i="0" u="none" strike="noStrike" dirty="0">
              <a:solidFill>
                <a:srgbClr val="212121"/>
              </a:solidFill>
              <a:effectLst/>
              <a:latin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3201613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03DC7F0-F733-4AA8-B5E1-895F12DEDE81}"/>
              </a:ext>
            </a:extLst>
          </p:cNvPr>
          <p:cNvSpPr txBox="1"/>
          <p:nvPr/>
        </p:nvSpPr>
        <p:spPr>
          <a:xfrm>
            <a:off x="218113" y="1179980"/>
            <a:ext cx="8724181" cy="461665"/>
          </a:xfrm>
          <a:prstGeom prst="rect">
            <a:avLst/>
          </a:prstGeom>
          <a:noFill/>
        </p:spPr>
        <p:txBody>
          <a:bodyPr wrap="square" rtlCol="0">
            <a:spAutoFit/>
          </a:bodyPr>
          <a:lstStyle/>
          <a:p>
            <a:r>
              <a:rPr lang="en-GB" sz="2400" b="1" dirty="0">
                <a:solidFill>
                  <a:schemeClr val="bg1"/>
                </a:solidFill>
                <a:latin typeface="Open Sans" panose="020B0606030504020204"/>
              </a:rPr>
              <a:t>KS5 Parents/open </a:t>
            </a:r>
            <a:r>
              <a:rPr lang="en-GB" sz="2400" b="1" dirty="0" err="1">
                <a:solidFill>
                  <a:schemeClr val="bg1"/>
                </a:solidFill>
                <a:latin typeface="Open Sans" panose="020B0606030504020204"/>
              </a:rPr>
              <a:t>eveUNIGning</a:t>
            </a:r>
            <a:endParaRPr lang="en-GB" sz="2400" b="1" dirty="0">
              <a:solidFill>
                <a:schemeClr val="bg1"/>
              </a:solidFill>
              <a:latin typeface="Open Sans" panose="020B0606030504020204"/>
            </a:endParaRPr>
          </a:p>
        </p:txBody>
      </p:sp>
      <p:sp>
        <p:nvSpPr>
          <p:cNvPr id="7" name="TextBox 6">
            <a:extLst>
              <a:ext uri="{FF2B5EF4-FFF2-40B4-BE49-F238E27FC236}">
                <a16:creationId xmlns:a16="http://schemas.microsoft.com/office/drawing/2014/main" id="{3E484326-79ED-4576-9696-E307568EB5AD}"/>
              </a:ext>
            </a:extLst>
          </p:cNvPr>
          <p:cNvSpPr txBox="1"/>
          <p:nvPr/>
        </p:nvSpPr>
        <p:spPr>
          <a:xfrm>
            <a:off x="201706" y="1474154"/>
            <a:ext cx="8833608" cy="3517886"/>
          </a:xfrm>
          <a:prstGeom prst="rect">
            <a:avLst/>
          </a:prstGeom>
          <a:noFill/>
        </p:spPr>
        <p:txBody>
          <a:bodyPr wrap="square" rtlCol="0">
            <a:spAutoFit/>
          </a:bodyPr>
          <a:lstStyle/>
          <a:p>
            <a:pPr marL="257175" indent="-257175">
              <a:lnSpc>
                <a:spcPct val="150000"/>
              </a:lnSpc>
              <a:buFont typeface="Arial" panose="020B0604020202020204" pitchFamily="34" charset="0"/>
              <a:buChar char="•"/>
            </a:pPr>
            <a:endParaRPr lang="en-GB" sz="1500" b="1" dirty="0">
              <a:latin typeface="Open Sans" panose="020B0606030504020204"/>
            </a:endParaRPr>
          </a:p>
          <a:p>
            <a:pPr marL="257175" indent="-257175">
              <a:lnSpc>
                <a:spcPct val="150000"/>
              </a:lnSpc>
              <a:buFont typeface="Arial" panose="020B0604020202020204" pitchFamily="34" charset="0"/>
              <a:buChar char="•"/>
            </a:pPr>
            <a:r>
              <a:rPr lang="en-GB" sz="1500" b="1" dirty="0">
                <a:latin typeface="Open Sans" panose="020B0606030504020204"/>
              </a:rPr>
              <a:t>Subjects Library: </a:t>
            </a:r>
            <a:r>
              <a:rPr lang="en-GB" sz="1500" dirty="0">
                <a:latin typeface="Open Sans" panose="020B0606030504020204"/>
              </a:rPr>
              <a:t>Students can explore HE topics that interest them, and related jobs in the Explore section. They can increase their knowledge of a subject in the Geek Out section.</a:t>
            </a:r>
          </a:p>
          <a:p>
            <a:pPr marL="257175" indent="-257175">
              <a:lnSpc>
                <a:spcPct val="150000"/>
              </a:lnSpc>
              <a:buFont typeface="Arial" panose="020B0604020202020204" pitchFamily="34" charset="0"/>
              <a:buChar char="•"/>
            </a:pPr>
            <a:r>
              <a:rPr lang="en-GB" sz="1500" b="1" dirty="0">
                <a:latin typeface="Open Sans" panose="020B0606030504020204"/>
              </a:rPr>
              <a:t>University &amp; Apprenticeships: </a:t>
            </a:r>
            <a:r>
              <a:rPr lang="en-GB" sz="1500" dirty="0">
                <a:latin typeface="Open Sans" panose="020B0606030504020204"/>
              </a:rPr>
              <a:t>Students can explore opportunities available to them after they leave KS5</a:t>
            </a:r>
          </a:p>
          <a:p>
            <a:pPr marL="257175" indent="-257175">
              <a:lnSpc>
                <a:spcPct val="150000"/>
              </a:lnSpc>
              <a:buFont typeface="Arial" panose="020B0604020202020204" pitchFamily="34" charset="0"/>
              <a:buChar char="•"/>
            </a:pPr>
            <a:r>
              <a:rPr lang="en-GB" sz="1500" b="1" dirty="0">
                <a:latin typeface="Open Sans" panose="020B0606030504020204"/>
              </a:rPr>
              <a:t>Personal Statement:</a:t>
            </a:r>
            <a:r>
              <a:rPr lang="en-GB" sz="1500" dirty="0">
                <a:latin typeface="Open Sans" panose="020B0606030504020204"/>
              </a:rPr>
              <a:t> Any students applying to UK Universities will write a personal statement.</a:t>
            </a:r>
          </a:p>
          <a:p>
            <a:pPr marL="257175" indent="-257175">
              <a:lnSpc>
                <a:spcPct val="150000"/>
              </a:lnSpc>
              <a:buFont typeface="Arial" panose="020B0604020202020204" pitchFamily="34" charset="0"/>
              <a:buChar char="•"/>
            </a:pPr>
            <a:r>
              <a:rPr lang="en-GB" sz="1500" b="1" dirty="0">
                <a:latin typeface="Open Sans" panose="020B0606030504020204"/>
              </a:rPr>
              <a:t>CV Builder: </a:t>
            </a:r>
            <a:r>
              <a:rPr lang="en-GB" sz="1500" dirty="0">
                <a:latin typeface="Open Sans" panose="020B0606030504020204"/>
              </a:rPr>
              <a:t>All students (and parents!) can use the CV builder tool to apply for job opportunities.</a:t>
            </a:r>
          </a:p>
          <a:p>
            <a:pPr marL="257175" indent="-257175">
              <a:lnSpc>
                <a:spcPct val="150000"/>
              </a:lnSpc>
              <a:buFont typeface="Arial" panose="020B0604020202020204" pitchFamily="34" charset="0"/>
              <a:buChar char="•"/>
            </a:pPr>
            <a:r>
              <a:rPr lang="en-GB" sz="1500" b="1" dirty="0">
                <a:latin typeface="Open Sans" panose="020B0606030504020204"/>
              </a:rPr>
              <a:t>Post-18 Intentions</a:t>
            </a:r>
            <a:r>
              <a:rPr lang="en-GB" sz="1500" dirty="0">
                <a:latin typeface="Open Sans" panose="020B0606030504020204"/>
              </a:rPr>
              <a:t>: The more information students can give about their intentions for after leaving KS5, the better they can be supported at school or college.</a:t>
            </a:r>
          </a:p>
        </p:txBody>
      </p:sp>
      <p:sp>
        <p:nvSpPr>
          <p:cNvPr id="3" name="Content Placeholder 2">
            <a:extLst>
              <a:ext uri="{FF2B5EF4-FFF2-40B4-BE49-F238E27FC236}">
                <a16:creationId xmlns:a16="http://schemas.microsoft.com/office/drawing/2014/main" id="{B5D085A2-3509-4F6F-A612-DE7AAB434736}"/>
              </a:ext>
            </a:extLst>
          </p:cNvPr>
          <p:cNvSpPr>
            <a:spLocks noGrp="1"/>
          </p:cNvSpPr>
          <p:nvPr>
            <p:ph idx="1"/>
          </p:nvPr>
        </p:nvSpPr>
        <p:spPr/>
        <p:txBody>
          <a:bodyPr/>
          <a:lstStyle/>
          <a:p>
            <a:pPr marL="0" indent="0">
              <a:buNone/>
            </a:pPr>
            <a:endParaRPr lang="en-GB" dirty="0"/>
          </a:p>
        </p:txBody>
      </p:sp>
      <p:sp>
        <p:nvSpPr>
          <p:cNvPr id="5" name="Title 4">
            <a:extLst>
              <a:ext uri="{FF2B5EF4-FFF2-40B4-BE49-F238E27FC236}">
                <a16:creationId xmlns:a16="http://schemas.microsoft.com/office/drawing/2014/main" id="{9D720835-4195-46AF-908A-97326FE43F07}"/>
              </a:ext>
            </a:extLst>
          </p:cNvPr>
          <p:cNvSpPr>
            <a:spLocks noGrp="1"/>
          </p:cNvSpPr>
          <p:nvPr>
            <p:ph type="title"/>
          </p:nvPr>
        </p:nvSpPr>
        <p:spPr/>
        <p:txBody>
          <a:bodyPr>
            <a:normAutofit/>
          </a:bodyPr>
          <a:lstStyle/>
          <a:p>
            <a:endParaRPr lang="en-GB" dirty="0"/>
          </a:p>
        </p:txBody>
      </p:sp>
      <p:pic>
        <p:nvPicPr>
          <p:cNvPr id="8" name="Picture 7">
            <a:extLst>
              <a:ext uri="{FF2B5EF4-FFF2-40B4-BE49-F238E27FC236}">
                <a16:creationId xmlns:a16="http://schemas.microsoft.com/office/drawing/2014/main" id="{4AB3EA70-6A8A-404C-9233-713B49D5B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899" y="365126"/>
            <a:ext cx="3584401" cy="1123112"/>
          </a:xfrm>
          <a:prstGeom prst="rect">
            <a:avLst/>
          </a:prstGeom>
        </p:spPr>
      </p:pic>
    </p:spTree>
    <p:extLst>
      <p:ext uri="{BB962C8B-B14F-4D97-AF65-F5344CB8AC3E}">
        <p14:creationId xmlns:p14="http://schemas.microsoft.com/office/powerpoint/2010/main" val="3976155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dirty="0"/>
              <a:t>My reminder to students as to why you do what you do as parents………..</a:t>
            </a: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9627" y="1660727"/>
            <a:ext cx="4967230" cy="425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86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GB" b="1" u="sng" dirty="0"/>
          </a:p>
        </p:txBody>
      </p:sp>
      <p:pic>
        <p:nvPicPr>
          <p:cNvPr id="6" name="Content Placeholder 5"/>
          <p:cNvPicPr>
            <a:picLocks noGrp="1" noChangeAspect="1"/>
          </p:cNvPicPr>
          <p:nvPr>
            <p:ph idx="1"/>
          </p:nvPr>
        </p:nvPicPr>
        <p:blipFill>
          <a:blip r:embed="rId2"/>
          <a:stretch>
            <a:fillRect/>
          </a:stretch>
        </p:blipFill>
        <p:spPr>
          <a:xfrm>
            <a:off x="1276539" y="657772"/>
            <a:ext cx="6391044" cy="5135707"/>
          </a:xfrm>
          <a:prstGeom prst="rect">
            <a:avLst/>
          </a:prstGeom>
        </p:spPr>
      </p:pic>
    </p:spTree>
    <p:extLst>
      <p:ext uri="{BB962C8B-B14F-4D97-AF65-F5344CB8AC3E}">
        <p14:creationId xmlns:p14="http://schemas.microsoft.com/office/powerpoint/2010/main" val="880688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524" y="518311"/>
            <a:ext cx="8479410" cy="479791"/>
          </a:xfrm>
        </p:spPr>
        <p:txBody>
          <a:bodyPr>
            <a:normAutofit fontScale="90000"/>
          </a:bodyPr>
          <a:lstStyle/>
          <a:p>
            <a:pPr algn="ctr"/>
            <a:r>
              <a:rPr lang="en-GB" b="1" u="sng" dirty="0"/>
              <a:t>The A-level Mindset </a:t>
            </a:r>
            <a:r>
              <a:rPr lang="en-GB" sz="3100" b="1" u="sng" dirty="0"/>
              <a:t>(taught in tutor time)</a:t>
            </a:r>
          </a:p>
        </p:txBody>
      </p:sp>
      <p:sp>
        <p:nvSpPr>
          <p:cNvPr id="3" name="Content Placeholder 2"/>
          <p:cNvSpPr>
            <a:spLocks noGrp="1"/>
          </p:cNvSpPr>
          <p:nvPr>
            <p:ph idx="1"/>
          </p:nvPr>
        </p:nvSpPr>
        <p:spPr>
          <a:xfrm>
            <a:off x="503745" y="2037030"/>
            <a:ext cx="8078940" cy="4302659"/>
          </a:xfrm>
        </p:spPr>
        <p:txBody>
          <a:bodyPr>
            <a:normAutofit/>
          </a:bodyPr>
          <a:lstStyle/>
          <a:p>
            <a:pPr marL="0" indent="0">
              <a:buNone/>
            </a:pPr>
            <a:r>
              <a:rPr lang="en-GB" dirty="0"/>
              <a:t>“There is a growing body of research that suggests that successful students approach their studies with a specific set of behaviours, skills and attitudes and that despite not differing cognitively from their peers they can significantly outperform them. </a:t>
            </a:r>
          </a:p>
          <a:p>
            <a:pPr marL="0" indent="0">
              <a:buNone/>
            </a:pPr>
            <a:r>
              <a:rPr lang="en-GB" b="1" u="sng" dirty="0"/>
              <a:t>In short, academic success can be as much about character as it is about intelligence</a:t>
            </a:r>
            <a:r>
              <a:rPr lang="en-GB" dirty="0"/>
              <a:t>”</a:t>
            </a:r>
          </a:p>
        </p:txBody>
      </p:sp>
    </p:spTree>
    <p:extLst>
      <p:ext uri="{BB962C8B-B14F-4D97-AF65-F5344CB8AC3E}">
        <p14:creationId xmlns:p14="http://schemas.microsoft.com/office/powerpoint/2010/main" val="263570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8D74-EE37-41B0-A4EE-E747C0D7122B}"/>
              </a:ext>
            </a:extLst>
          </p:cNvPr>
          <p:cNvSpPr>
            <a:spLocks noGrp="1"/>
          </p:cNvSpPr>
          <p:nvPr>
            <p:ph type="title"/>
          </p:nvPr>
        </p:nvSpPr>
        <p:spPr>
          <a:xfrm>
            <a:off x="457200" y="605691"/>
            <a:ext cx="7311292" cy="479791"/>
          </a:xfrm>
        </p:spPr>
        <p:txBody>
          <a:bodyPr anchor="ctr">
            <a:normAutofit fontScale="90000"/>
          </a:bodyPr>
          <a:lstStyle/>
          <a:p>
            <a:pPr>
              <a:lnSpc>
                <a:spcPct val="90000"/>
              </a:lnSpc>
            </a:pPr>
            <a:r>
              <a:rPr lang="en-GB" sz="2800" dirty="0"/>
              <a:t>What did they do to achieve these results…..</a:t>
            </a:r>
          </a:p>
        </p:txBody>
      </p:sp>
      <p:graphicFrame>
        <p:nvGraphicFramePr>
          <p:cNvPr id="5" name="Content Placeholder 2">
            <a:extLst>
              <a:ext uri="{FF2B5EF4-FFF2-40B4-BE49-F238E27FC236}">
                <a16:creationId xmlns:a16="http://schemas.microsoft.com/office/drawing/2014/main" id="{07ACF961-A95B-DC2A-824E-0F40ACEF19E4}"/>
              </a:ext>
            </a:extLst>
          </p:cNvPr>
          <p:cNvGraphicFramePr>
            <a:graphicFrameLocks noGrp="1"/>
          </p:cNvGraphicFramePr>
          <p:nvPr>
            <p:ph idx="1"/>
          </p:nvPr>
        </p:nvGraphicFramePr>
        <p:xfrm>
          <a:off x="457200" y="1600201"/>
          <a:ext cx="822960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73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b="1" u="sng" dirty="0"/>
              <a:t>11 Things A level students wish they’d known</a:t>
            </a:r>
          </a:p>
        </p:txBody>
      </p:sp>
      <p:sp>
        <p:nvSpPr>
          <p:cNvPr id="5" name="Content Placeholder 4"/>
          <p:cNvSpPr>
            <a:spLocks noGrp="1"/>
          </p:cNvSpPr>
          <p:nvPr>
            <p:ph sz="half" idx="1"/>
          </p:nvPr>
        </p:nvSpPr>
        <p:spPr>
          <a:xfrm>
            <a:off x="123372" y="1600201"/>
            <a:ext cx="3897085" cy="4525963"/>
          </a:xfrm>
        </p:spPr>
        <p:txBody>
          <a:bodyPr>
            <a:normAutofit lnSpcReduction="10000"/>
          </a:bodyPr>
          <a:lstStyle/>
          <a:p>
            <a:pPr marL="514350" indent="-514350">
              <a:buFont typeface="+mj-lt"/>
              <a:buAutoNum type="arabicPeriod"/>
            </a:pPr>
            <a:r>
              <a:rPr lang="en-GB" dirty="0"/>
              <a:t>Use past papers, specimen papers, answer schemes and examiners’ reports</a:t>
            </a:r>
          </a:p>
          <a:p>
            <a:pPr marL="514350" indent="-514350">
              <a:buFont typeface="+mj-lt"/>
              <a:buAutoNum type="arabicPeriod"/>
            </a:pPr>
            <a:r>
              <a:rPr lang="en-GB" dirty="0"/>
              <a:t>Make lots of notes (and re-read them in between lessons). Start revising early</a:t>
            </a:r>
          </a:p>
          <a:p>
            <a:pPr marL="514350" indent="-514350">
              <a:buFont typeface="+mj-lt"/>
              <a:buAutoNum type="arabicPeriod"/>
            </a:pPr>
            <a:r>
              <a:rPr lang="en-GB" dirty="0"/>
              <a:t>Be prepared to work at home. Look ahead at what is to come and teach yourself.</a:t>
            </a:r>
          </a:p>
          <a:p>
            <a:pPr marL="514350" indent="-514350">
              <a:buFont typeface="+mj-lt"/>
              <a:buAutoNum type="arabicPeriod"/>
            </a:pPr>
            <a:r>
              <a:rPr lang="en-GB" dirty="0"/>
              <a:t>Get organised (lever-arch files, dividers, poly pockets)</a:t>
            </a:r>
          </a:p>
          <a:p>
            <a:pPr marL="514350" indent="-514350">
              <a:buFont typeface="+mj-lt"/>
              <a:buAutoNum type="arabicPeriod"/>
            </a:pPr>
            <a:r>
              <a:rPr lang="en-GB" dirty="0"/>
              <a:t>Treat it like a job (phone to advise of an absence) but try to get in.</a:t>
            </a:r>
          </a:p>
          <a:p>
            <a:endParaRPr lang="en-GB" dirty="0"/>
          </a:p>
        </p:txBody>
      </p:sp>
      <p:sp>
        <p:nvSpPr>
          <p:cNvPr id="6" name="Content Placeholder 5"/>
          <p:cNvSpPr>
            <a:spLocks noGrp="1"/>
          </p:cNvSpPr>
          <p:nvPr>
            <p:ph sz="half" idx="2"/>
          </p:nvPr>
        </p:nvSpPr>
        <p:spPr>
          <a:xfrm>
            <a:off x="4223658" y="1600200"/>
            <a:ext cx="4463142" cy="4205514"/>
          </a:xfrm>
        </p:spPr>
        <p:txBody>
          <a:bodyPr>
            <a:normAutofit lnSpcReduction="10000"/>
          </a:bodyPr>
          <a:lstStyle/>
          <a:p>
            <a:pPr marL="0" indent="0">
              <a:buNone/>
            </a:pPr>
            <a:r>
              <a:rPr lang="en-GB" dirty="0"/>
              <a:t>6.   Respect your deadlines – </a:t>
            </a:r>
          </a:p>
          <a:p>
            <a:pPr marL="0" indent="0">
              <a:buNone/>
            </a:pPr>
            <a:r>
              <a:rPr lang="en-GB" dirty="0"/>
              <a:t>      do your </a:t>
            </a:r>
            <a:r>
              <a:rPr lang="en-GB" dirty="0" err="1"/>
              <a:t>hwk</a:t>
            </a:r>
            <a:r>
              <a:rPr lang="en-GB" dirty="0"/>
              <a:t>. as soon as you get it</a:t>
            </a:r>
          </a:p>
          <a:p>
            <a:pPr marL="0" indent="0">
              <a:buNone/>
            </a:pPr>
            <a:r>
              <a:rPr lang="en-GB" dirty="0"/>
              <a:t>7.   Make sure you understand each                                topic – aim to teach it to someone else or seek help</a:t>
            </a:r>
          </a:p>
          <a:p>
            <a:pPr marL="0" indent="0">
              <a:buNone/>
            </a:pPr>
            <a:r>
              <a:rPr lang="en-GB" dirty="0"/>
              <a:t>8.   Don’t panic! Everyone finds it hard at first.</a:t>
            </a:r>
          </a:p>
          <a:p>
            <a:pPr marL="0" indent="0">
              <a:buNone/>
            </a:pPr>
            <a:r>
              <a:rPr lang="en-GB" dirty="0"/>
              <a:t>9.   Don’t forget to have some fun. Take time off and make new friends</a:t>
            </a:r>
          </a:p>
          <a:p>
            <a:pPr marL="0" indent="0">
              <a:buNone/>
            </a:pPr>
            <a:r>
              <a:rPr lang="en-GB" dirty="0"/>
              <a:t>10. Don’t waste your free periods</a:t>
            </a:r>
          </a:p>
          <a:p>
            <a:pPr marL="0" indent="0">
              <a:buNone/>
            </a:pPr>
            <a:r>
              <a:rPr lang="en-GB" dirty="0"/>
              <a:t>11. Get some sleep</a:t>
            </a:r>
          </a:p>
          <a:p>
            <a:pPr marL="0" indent="0">
              <a:buNone/>
            </a:pPr>
            <a:endParaRPr lang="en-GB" dirty="0"/>
          </a:p>
        </p:txBody>
      </p:sp>
    </p:spTree>
    <p:extLst>
      <p:ext uri="{BB962C8B-B14F-4D97-AF65-F5344CB8AC3E}">
        <p14:creationId xmlns:p14="http://schemas.microsoft.com/office/powerpoint/2010/main" val="16294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97" y="945661"/>
            <a:ext cx="8229600" cy="992196"/>
          </a:xfrm>
        </p:spPr>
        <p:txBody>
          <a:bodyPr anchor="ctr">
            <a:normAutofit/>
          </a:bodyPr>
          <a:lstStyle/>
          <a:p>
            <a:pPr>
              <a:lnSpc>
                <a:spcPct val="90000"/>
              </a:lnSpc>
            </a:pPr>
            <a:r>
              <a:rPr lang="en-GB" sz="2800" b="1" u="sng" dirty="0"/>
              <a:t>BALANCE BETWEEN ACADEMIC WORK, LEISURE AND  PART-TIME WORK</a:t>
            </a:r>
          </a:p>
        </p:txBody>
      </p:sp>
      <p:graphicFrame>
        <p:nvGraphicFramePr>
          <p:cNvPr id="5" name="Content Placeholder 2">
            <a:extLst>
              <a:ext uri="{FF2B5EF4-FFF2-40B4-BE49-F238E27FC236}">
                <a16:creationId xmlns:a16="http://schemas.microsoft.com/office/drawing/2014/main" id="{1DDB75D8-5DF5-3111-39D8-7ACFDECB6E64}"/>
              </a:ext>
            </a:extLst>
          </p:cNvPr>
          <p:cNvGraphicFramePr>
            <a:graphicFrameLocks noGrp="1"/>
          </p:cNvGraphicFramePr>
          <p:nvPr>
            <p:ph idx="1"/>
          </p:nvPr>
        </p:nvGraphicFramePr>
        <p:xfrm>
          <a:off x="457200" y="2078374"/>
          <a:ext cx="8229600" cy="377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23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dirty="0"/>
              <a:t>Advantages</a:t>
            </a:r>
          </a:p>
        </p:txBody>
      </p:sp>
      <p:sp>
        <p:nvSpPr>
          <p:cNvPr id="9" name="Text Placeholder 2">
            <a:extLst>
              <a:ext uri="{FF2B5EF4-FFF2-40B4-BE49-F238E27FC236}">
                <a16:creationId xmlns:a16="http://schemas.microsoft.com/office/drawing/2014/main" id="{1B1D9461-CF78-BBD3-1606-C03A670DC541}"/>
              </a:ext>
            </a:extLst>
          </p:cNvPr>
          <p:cNvSpPr>
            <a:spLocks noGrp="1"/>
          </p:cNvSpPr>
          <p:nvPr>
            <p:ph type="body" idx="1"/>
          </p:nvPr>
        </p:nvSpPr>
        <p:spPr>
          <a:xfrm>
            <a:off x="457200" y="1535113"/>
            <a:ext cx="4040188" cy="639762"/>
          </a:xfrm>
        </p:spPr>
        <p:txBody>
          <a:bodyPr/>
          <a:lstStyle/>
          <a:p>
            <a:endParaRPr lang="en-US"/>
          </a:p>
        </p:txBody>
      </p:sp>
      <p:pic>
        <p:nvPicPr>
          <p:cNvPr id="6" name="Content Placeholder 5" descr="Cropped hand of person inserting portafilter with earth coffee into espresso machine">
            <a:extLst>
              <a:ext uri="{FF2B5EF4-FFF2-40B4-BE49-F238E27FC236}">
                <a16:creationId xmlns:a16="http://schemas.microsoft.com/office/drawing/2014/main" id="{E0D13113-7386-5696-AA22-89D6B18DDBF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95553" y="1627464"/>
            <a:ext cx="4018217" cy="2678157"/>
          </a:xfrm>
        </p:spPr>
      </p:pic>
      <p:sp>
        <p:nvSpPr>
          <p:cNvPr id="13" name="Text Placeholder 4">
            <a:extLst>
              <a:ext uri="{FF2B5EF4-FFF2-40B4-BE49-F238E27FC236}">
                <a16:creationId xmlns:a16="http://schemas.microsoft.com/office/drawing/2014/main" id="{0D463BF0-A3C5-31C7-C5F5-22DEB122FB5F}"/>
              </a:ext>
            </a:extLst>
          </p:cNvPr>
          <p:cNvSpPr>
            <a:spLocks noGrp="1"/>
          </p:cNvSpPr>
          <p:nvPr>
            <p:ph type="body" sz="quarter" idx="3"/>
          </p:nvPr>
        </p:nvSpPr>
        <p:spPr>
          <a:xfrm>
            <a:off x="4645025" y="1535113"/>
            <a:ext cx="4041775" cy="639762"/>
          </a:xfrm>
        </p:spPr>
        <p:txBody>
          <a:bodyPr/>
          <a:lstStyle/>
          <a:p>
            <a:endParaRPr lang="en-US"/>
          </a:p>
        </p:txBody>
      </p:sp>
      <p:graphicFrame>
        <p:nvGraphicFramePr>
          <p:cNvPr id="7" name="Content Placeholder 2">
            <a:extLst>
              <a:ext uri="{FF2B5EF4-FFF2-40B4-BE49-F238E27FC236}">
                <a16:creationId xmlns:a16="http://schemas.microsoft.com/office/drawing/2014/main" id="{FFB4ADDF-2AA7-CB7B-B48A-3A86BAA80219}"/>
              </a:ext>
            </a:extLst>
          </p:cNvPr>
          <p:cNvGraphicFramePr>
            <a:graphicFrameLocks noGrp="1"/>
          </p:cNvGraphicFramePr>
          <p:nvPr>
            <p:ph sz="quarter" idx="4"/>
            <p:extLst>
              <p:ext uri="{D42A27DB-BD31-4B8C-83A1-F6EECF244321}">
                <p14:modId xmlns:p14="http://schemas.microsoft.com/office/powerpoint/2010/main" val="1004875403"/>
              </p:ext>
            </p:extLst>
          </p:nvPr>
        </p:nvGraphicFramePr>
        <p:xfrm>
          <a:off x="4645025" y="1627464"/>
          <a:ext cx="4381529" cy="4262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294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508" y="945661"/>
            <a:ext cx="7311292" cy="479791"/>
          </a:xfrm>
        </p:spPr>
        <p:txBody>
          <a:bodyPr anchor="ctr">
            <a:normAutofit/>
          </a:bodyPr>
          <a:lstStyle/>
          <a:p>
            <a:pPr>
              <a:lnSpc>
                <a:spcPct val="90000"/>
              </a:lnSpc>
            </a:pPr>
            <a:r>
              <a:rPr lang="en-GB" sz="2800" b="1" u="sng" dirty="0"/>
              <a:t>Disadvantages</a:t>
            </a:r>
          </a:p>
        </p:txBody>
      </p:sp>
      <p:pic>
        <p:nvPicPr>
          <p:cNvPr id="6" name="Content Placeholder 5" descr="Thumbs Down Handy">
            <a:extLst>
              <a:ext uri="{FF2B5EF4-FFF2-40B4-BE49-F238E27FC236}">
                <a16:creationId xmlns:a16="http://schemas.microsoft.com/office/drawing/2014/main" id="{D4963926-E0ED-3EFE-5DA1-EB695D9F356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00201"/>
            <a:ext cx="3810000" cy="3810000"/>
          </a:xfrm>
        </p:spPr>
      </p:pic>
      <p:graphicFrame>
        <p:nvGraphicFramePr>
          <p:cNvPr id="5" name="Content Placeholder 2">
            <a:extLst>
              <a:ext uri="{FF2B5EF4-FFF2-40B4-BE49-F238E27FC236}">
                <a16:creationId xmlns:a16="http://schemas.microsoft.com/office/drawing/2014/main" id="{06CC4557-AAB3-D56E-ED3C-8B5FE5B9C4AA}"/>
              </a:ext>
            </a:extLst>
          </p:cNvPr>
          <p:cNvGraphicFramePr>
            <a:graphicFrameLocks noGrp="1"/>
          </p:cNvGraphicFramePr>
          <p:nvPr>
            <p:ph sz="half" idx="2"/>
            <p:extLst>
              <p:ext uri="{D42A27DB-BD31-4B8C-83A1-F6EECF244321}">
                <p14:modId xmlns:p14="http://schemas.microsoft.com/office/powerpoint/2010/main" val="458757028"/>
              </p:ext>
            </p:extLst>
          </p:nvPr>
        </p:nvGraphicFramePr>
        <p:xfrm>
          <a:off x="4267200" y="1811934"/>
          <a:ext cx="4038600" cy="3773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93463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S PPT 2023" id="{D65F8DAC-58CF-3442-AC11-85918924B96B}" vid="{D94BF68D-185D-994D-BCCB-FE5C3E2C988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60830c7-44e9-4da8-8baf-46e0b3a611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453F13D816A94AB93DC5206315CB64" ma:contentTypeVersion="18" ma:contentTypeDescription="Create a new document." ma:contentTypeScope="" ma:versionID="e8f3cee1890068219a900934a9cc8604">
  <xsd:schema xmlns:xsd="http://www.w3.org/2001/XMLSchema" xmlns:xs="http://www.w3.org/2001/XMLSchema" xmlns:p="http://schemas.microsoft.com/office/2006/metadata/properties" xmlns:ns3="560830c7-44e9-4da8-8baf-46e0b3a6112b" xmlns:ns4="0824e606-fd31-4251-a81c-e0590d54b237" targetNamespace="http://schemas.microsoft.com/office/2006/metadata/properties" ma:root="true" ma:fieldsID="bfe82339dce67036bf40ab0e91f5aff6" ns3:_="" ns4:_="">
    <xsd:import namespace="560830c7-44e9-4da8-8baf-46e0b3a6112b"/>
    <xsd:import namespace="0824e606-fd31-4251-a81c-e0590d54b23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830c7-44e9-4da8-8baf-46e0b3a611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24e606-fd31-4251-a81c-e0590d54b23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C618E9-F155-4DE7-8674-067AD205B211}">
  <ds:schemaRefs>
    <ds:schemaRef ds:uri="http://schemas.microsoft.com/sharepoint/v3/contenttype/forms"/>
  </ds:schemaRefs>
</ds:datastoreItem>
</file>

<file path=customXml/itemProps2.xml><?xml version="1.0" encoding="utf-8"?>
<ds:datastoreItem xmlns:ds="http://schemas.openxmlformats.org/officeDocument/2006/customXml" ds:itemID="{FB52B558-7B0C-4C82-AA5D-F7BD01D544A8}">
  <ds:schemaRefs>
    <ds:schemaRef ds:uri="http://schemas.microsoft.com/office/2006/metadata/properties"/>
    <ds:schemaRef ds:uri="560830c7-44e9-4da8-8baf-46e0b3a6112b"/>
    <ds:schemaRef ds:uri="http://purl.org/dc/terms/"/>
    <ds:schemaRef ds:uri="http://schemas.openxmlformats.org/package/2006/metadata/core-properties"/>
    <ds:schemaRef ds:uri="http://schemas.microsoft.com/office/2006/documentManagement/types"/>
    <ds:schemaRef ds:uri="0824e606-fd31-4251-a81c-e0590d54b237"/>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2DB13E-3758-4B5E-927E-B57DA65DCD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830c7-44e9-4da8-8baf-46e0b3a6112b"/>
    <ds:schemaRef ds:uri="0824e606-fd31-4251-a81c-e0590d54b2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CCS_PowerPoint Template (1)</Template>
  <TotalTime>1462</TotalTime>
  <Words>1018</Words>
  <Application>Microsoft Office PowerPoint</Application>
  <PresentationFormat>On-screen Show (4:3)</PresentationFormat>
  <Paragraphs>92</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Helvetica</vt:lpstr>
      <vt:lpstr>Helvetica Neue</vt:lpstr>
      <vt:lpstr>Museo 500</vt:lpstr>
      <vt:lpstr>Open Sans</vt:lpstr>
      <vt:lpstr>1_Office Theme</vt:lpstr>
      <vt:lpstr>Year 12 Parents’ Information Evening R.Elmes Vice Principal/Head of Sixth Form </vt:lpstr>
      <vt:lpstr>“Others think I am clever. I am not clever, I just work hard”</vt:lpstr>
      <vt:lpstr>PowerPoint Presentation</vt:lpstr>
      <vt:lpstr>The A-level Mindset (taught in tutor time)</vt:lpstr>
      <vt:lpstr>What did they do to achieve these results…..</vt:lpstr>
      <vt:lpstr>11 Things A level students wish they’d known</vt:lpstr>
      <vt:lpstr>BALANCE BETWEEN ACADEMIC WORK, LEISURE AND  PART-TIME WORK</vt:lpstr>
      <vt:lpstr>Advantages</vt:lpstr>
      <vt:lpstr>Disadvantages</vt:lpstr>
      <vt:lpstr>THERE IS DEFINITELY A COST</vt:lpstr>
      <vt:lpstr>STRIKE A BALANCE</vt:lpstr>
      <vt:lpstr>Distractions that will affect their grades….</vt:lpstr>
      <vt:lpstr>PowerPoint Presentation</vt:lpstr>
      <vt:lpstr>PowerPoint Presentation</vt:lpstr>
      <vt:lpstr>PowerPoint Presentation</vt:lpstr>
      <vt:lpstr>Why year 12 is so important</vt:lpstr>
      <vt:lpstr>Year 12 monitoring, reports and parents’ evenings 2024-25</vt:lpstr>
      <vt:lpstr>Year 12 &amp; 13 Curriculum maps</vt:lpstr>
      <vt:lpstr>PowerPoint Presentation</vt:lpstr>
      <vt:lpstr>PowerPoint Presentation</vt:lpstr>
      <vt:lpstr>PowerPoint Presentation</vt:lpstr>
      <vt:lpstr>PowerPoint Presentation</vt:lpstr>
      <vt:lpstr>PowerPoint Presentation</vt:lpstr>
      <vt:lpstr>Year 12 Work Experience week </vt:lpstr>
      <vt:lpstr>PowerPoint Presentation</vt:lpstr>
      <vt:lpstr>iPad lease scheme 2024-26</vt:lpstr>
      <vt:lpstr>16-19 Bursary</vt:lpstr>
      <vt:lpstr>PowerPoint Presentation</vt:lpstr>
      <vt:lpstr>My reminder to students as to why you do what you do as parents………..</vt:lpstr>
    </vt:vector>
  </TitlesOfParts>
  <Company>Chipping Campden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 Cumberland</cp:lastModifiedBy>
  <cp:revision>39</cp:revision>
  <dcterms:created xsi:type="dcterms:W3CDTF">2016-09-11T16:55:27Z</dcterms:created>
  <dcterms:modified xsi:type="dcterms:W3CDTF">2024-09-10T14:11:20Z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0x01010025453F13D816A94AB93DC5206315CB64</vt:lpwstr>
  </property>
</Properties>
</file>