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77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07" r:id="rId4"/>
    <p:sldId id="275" r:id="rId5"/>
    <p:sldId id="258" r:id="rId6"/>
    <p:sldId id="273" r:id="rId7"/>
    <p:sldId id="308" r:id="rId8"/>
    <p:sldId id="259" r:id="rId9"/>
    <p:sldId id="260" r:id="rId10"/>
    <p:sldId id="261" r:id="rId11"/>
    <p:sldId id="309" r:id="rId12"/>
    <p:sldId id="263" r:id="rId13"/>
    <p:sldId id="264" r:id="rId14"/>
    <p:sldId id="265" r:id="rId15"/>
    <p:sldId id="310" r:id="rId16"/>
    <p:sldId id="305" r:id="rId17"/>
    <p:sldId id="279" r:id="rId18"/>
    <p:sldId id="267" r:id="rId19"/>
    <p:sldId id="306" r:id="rId20"/>
    <p:sldId id="282" r:id="rId21"/>
    <p:sldId id="311" r:id="rId22"/>
    <p:sldId id="257" r:id="rId23"/>
    <p:sldId id="284" r:id="rId24"/>
    <p:sldId id="281" r:id="rId25"/>
    <p:sldId id="313" r:id="rId26"/>
    <p:sldId id="314" r:id="rId27"/>
    <p:sldId id="304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68DE9-A7F3-4E81-8059-B755330FEA46}" v="4" dt="2023-09-07T15:26:17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890"/>
  </p:normalViewPr>
  <p:slideViewPr>
    <p:cSldViewPr snapToGrid="0">
      <p:cViewPr varScale="1">
        <p:scale>
          <a:sx n="109" d="100"/>
          <a:sy n="109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3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16.png"/><Relationship Id="rId12" Type="http://schemas.openxmlformats.org/officeDocument/2006/relationships/image" Target="../media/image46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svg"/><Relationship Id="rId4" Type="http://schemas.openxmlformats.org/officeDocument/2006/relationships/image" Target="../media/image39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3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16.png"/><Relationship Id="rId12" Type="http://schemas.openxmlformats.org/officeDocument/2006/relationships/image" Target="../media/image46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svg"/><Relationship Id="rId4" Type="http://schemas.openxmlformats.org/officeDocument/2006/relationships/image" Target="../media/image39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29CD2-3413-457C-B1DE-6F1BFD64847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C456C44-11FB-4EF6-A76B-59CF39DD8E0A}">
      <dgm:prSet/>
      <dgm:spPr/>
      <dgm:t>
        <a:bodyPr/>
        <a:lstStyle/>
        <a:p>
          <a:r>
            <a:rPr lang="en-GB"/>
            <a:t>….and…</a:t>
          </a:r>
          <a:endParaRPr lang="en-US"/>
        </a:p>
      </dgm:t>
    </dgm:pt>
    <dgm:pt modelId="{BD24A7EC-2D77-494A-8A2C-BF850F831646}" type="parTrans" cxnId="{022AC3A2-FB2A-408B-98B6-205169C95D67}">
      <dgm:prSet/>
      <dgm:spPr/>
      <dgm:t>
        <a:bodyPr/>
        <a:lstStyle/>
        <a:p>
          <a:endParaRPr lang="en-US"/>
        </a:p>
      </dgm:t>
    </dgm:pt>
    <dgm:pt modelId="{B1310DCA-A566-45AC-A164-19D9B37C3A0F}" type="sibTrans" cxnId="{022AC3A2-FB2A-408B-98B6-205169C95D67}">
      <dgm:prSet/>
      <dgm:spPr/>
      <dgm:t>
        <a:bodyPr/>
        <a:lstStyle/>
        <a:p>
          <a:endParaRPr lang="en-US"/>
        </a:p>
      </dgm:t>
    </dgm:pt>
    <dgm:pt modelId="{08AE55E7-89BF-4374-80EC-BFC501A3E3CC}">
      <dgm:prSet/>
      <dgm:spPr/>
      <dgm:t>
        <a:bodyPr/>
        <a:lstStyle/>
        <a:p>
          <a:r>
            <a:rPr lang="en-GB"/>
            <a:t>…. what advice would they give you?</a:t>
          </a:r>
          <a:endParaRPr lang="en-US"/>
        </a:p>
      </dgm:t>
    </dgm:pt>
    <dgm:pt modelId="{2D9BFAF0-7653-4A83-88D4-A58C63127E61}" type="parTrans" cxnId="{296879C6-3646-4043-A6F2-A0C2B1D26E19}">
      <dgm:prSet/>
      <dgm:spPr/>
      <dgm:t>
        <a:bodyPr/>
        <a:lstStyle/>
        <a:p>
          <a:endParaRPr lang="en-US"/>
        </a:p>
      </dgm:t>
    </dgm:pt>
    <dgm:pt modelId="{5117EC4F-B6ED-46E0-813D-8487A4B326B1}" type="sibTrans" cxnId="{296879C6-3646-4043-A6F2-A0C2B1D26E19}">
      <dgm:prSet/>
      <dgm:spPr/>
      <dgm:t>
        <a:bodyPr/>
        <a:lstStyle/>
        <a:p>
          <a:endParaRPr lang="en-US"/>
        </a:p>
      </dgm:t>
    </dgm:pt>
    <dgm:pt modelId="{CC72B9FA-E980-47DA-ADDF-E647C6CA7E9C}" type="pres">
      <dgm:prSet presAssocID="{49629CD2-3413-457C-B1DE-6F1BFD64847A}" presName="root" presStyleCnt="0">
        <dgm:presLayoutVars>
          <dgm:dir/>
          <dgm:resizeHandles val="exact"/>
        </dgm:presLayoutVars>
      </dgm:prSet>
      <dgm:spPr/>
    </dgm:pt>
    <dgm:pt modelId="{C7795A63-C8BA-4A9F-A2AB-27112821BD4F}" type="pres">
      <dgm:prSet presAssocID="{5C456C44-11FB-4EF6-A76B-59CF39DD8E0A}" presName="compNode" presStyleCnt="0"/>
      <dgm:spPr/>
    </dgm:pt>
    <dgm:pt modelId="{74401F6F-9DAA-433E-B22B-FDDEBEA5F490}" type="pres">
      <dgm:prSet presAssocID="{5C456C44-11FB-4EF6-A76B-59CF39DD8E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699A7EB7-BBA6-4A9C-A5E7-A81C3CD2C771}" type="pres">
      <dgm:prSet presAssocID="{5C456C44-11FB-4EF6-A76B-59CF39DD8E0A}" presName="spaceRect" presStyleCnt="0"/>
      <dgm:spPr/>
    </dgm:pt>
    <dgm:pt modelId="{3723162F-04B9-4B15-A037-78E4E3DB204A}" type="pres">
      <dgm:prSet presAssocID="{5C456C44-11FB-4EF6-A76B-59CF39DD8E0A}" presName="textRect" presStyleLbl="revTx" presStyleIdx="0" presStyleCnt="2">
        <dgm:presLayoutVars>
          <dgm:chMax val="1"/>
          <dgm:chPref val="1"/>
        </dgm:presLayoutVars>
      </dgm:prSet>
      <dgm:spPr/>
    </dgm:pt>
    <dgm:pt modelId="{2119BEFD-820B-445B-AE99-ABFEF5FBF541}" type="pres">
      <dgm:prSet presAssocID="{B1310DCA-A566-45AC-A164-19D9B37C3A0F}" presName="sibTrans" presStyleCnt="0"/>
      <dgm:spPr/>
    </dgm:pt>
    <dgm:pt modelId="{458903B7-85E3-4022-A461-1FD1EC06B4F3}" type="pres">
      <dgm:prSet presAssocID="{08AE55E7-89BF-4374-80EC-BFC501A3E3CC}" presName="compNode" presStyleCnt="0"/>
      <dgm:spPr/>
    </dgm:pt>
    <dgm:pt modelId="{17362F0C-A1EF-4F8B-B5D8-132E72FBD5AD}" type="pres">
      <dgm:prSet presAssocID="{08AE55E7-89BF-4374-80EC-BFC501A3E3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FA5275E1-7632-45E6-9F99-95D7C7A239BB}" type="pres">
      <dgm:prSet presAssocID="{08AE55E7-89BF-4374-80EC-BFC501A3E3CC}" presName="spaceRect" presStyleCnt="0"/>
      <dgm:spPr/>
    </dgm:pt>
    <dgm:pt modelId="{7F064525-B7D1-400B-9C96-12C1D010E00F}" type="pres">
      <dgm:prSet presAssocID="{08AE55E7-89BF-4374-80EC-BFC501A3E3C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7194669-CE75-400B-AEA3-3971BDE4B0E3}" type="presOf" srcId="{49629CD2-3413-457C-B1DE-6F1BFD64847A}" destId="{CC72B9FA-E980-47DA-ADDF-E647C6CA7E9C}" srcOrd="0" destOrd="0" presId="urn:microsoft.com/office/officeart/2018/2/layout/IconLabelList"/>
    <dgm:cxn modelId="{AE613756-B664-46F7-AA84-A6A668984EEB}" type="presOf" srcId="{5C456C44-11FB-4EF6-A76B-59CF39DD8E0A}" destId="{3723162F-04B9-4B15-A037-78E4E3DB204A}" srcOrd="0" destOrd="0" presId="urn:microsoft.com/office/officeart/2018/2/layout/IconLabelList"/>
    <dgm:cxn modelId="{022AC3A2-FB2A-408B-98B6-205169C95D67}" srcId="{49629CD2-3413-457C-B1DE-6F1BFD64847A}" destId="{5C456C44-11FB-4EF6-A76B-59CF39DD8E0A}" srcOrd="0" destOrd="0" parTransId="{BD24A7EC-2D77-494A-8A2C-BF850F831646}" sibTransId="{B1310DCA-A566-45AC-A164-19D9B37C3A0F}"/>
    <dgm:cxn modelId="{296879C6-3646-4043-A6F2-A0C2B1D26E19}" srcId="{49629CD2-3413-457C-B1DE-6F1BFD64847A}" destId="{08AE55E7-89BF-4374-80EC-BFC501A3E3CC}" srcOrd="1" destOrd="0" parTransId="{2D9BFAF0-7653-4A83-88D4-A58C63127E61}" sibTransId="{5117EC4F-B6ED-46E0-813D-8487A4B326B1}"/>
    <dgm:cxn modelId="{AEAACAFD-4CC0-4BEC-BC3C-64DE5FC37199}" type="presOf" srcId="{08AE55E7-89BF-4374-80EC-BFC501A3E3CC}" destId="{7F064525-B7D1-400B-9C96-12C1D010E00F}" srcOrd="0" destOrd="0" presId="urn:microsoft.com/office/officeart/2018/2/layout/IconLabelList"/>
    <dgm:cxn modelId="{BEABE65C-AAD6-4D3B-9BCD-9FE5B187C3B8}" type="presParOf" srcId="{CC72B9FA-E980-47DA-ADDF-E647C6CA7E9C}" destId="{C7795A63-C8BA-4A9F-A2AB-27112821BD4F}" srcOrd="0" destOrd="0" presId="urn:microsoft.com/office/officeart/2018/2/layout/IconLabelList"/>
    <dgm:cxn modelId="{B2688B4C-7FAC-4D2A-AE90-8A13A2315256}" type="presParOf" srcId="{C7795A63-C8BA-4A9F-A2AB-27112821BD4F}" destId="{74401F6F-9DAA-433E-B22B-FDDEBEA5F490}" srcOrd="0" destOrd="0" presId="urn:microsoft.com/office/officeart/2018/2/layout/IconLabelList"/>
    <dgm:cxn modelId="{CE5E6443-EC7E-4F01-8883-85DB4D0FD48F}" type="presParOf" srcId="{C7795A63-C8BA-4A9F-A2AB-27112821BD4F}" destId="{699A7EB7-BBA6-4A9C-A5E7-A81C3CD2C771}" srcOrd="1" destOrd="0" presId="urn:microsoft.com/office/officeart/2018/2/layout/IconLabelList"/>
    <dgm:cxn modelId="{9FA7C3B7-805A-4ADE-9EFD-6E220F26E605}" type="presParOf" srcId="{C7795A63-C8BA-4A9F-A2AB-27112821BD4F}" destId="{3723162F-04B9-4B15-A037-78E4E3DB204A}" srcOrd="2" destOrd="0" presId="urn:microsoft.com/office/officeart/2018/2/layout/IconLabelList"/>
    <dgm:cxn modelId="{80CFF9C6-63DA-4CB2-8037-87D87B9E14E5}" type="presParOf" srcId="{CC72B9FA-E980-47DA-ADDF-E647C6CA7E9C}" destId="{2119BEFD-820B-445B-AE99-ABFEF5FBF541}" srcOrd="1" destOrd="0" presId="urn:microsoft.com/office/officeart/2018/2/layout/IconLabelList"/>
    <dgm:cxn modelId="{B3ABB45D-BDB3-4048-805A-50C53BEAA166}" type="presParOf" srcId="{CC72B9FA-E980-47DA-ADDF-E647C6CA7E9C}" destId="{458903B7-85E3-4022-A461-1FD1EC06B4F3}" srcOrd="2" destOrd="0" presId="urn:microsoft.com/office/officeart/2018/2/layout/IconLabelList"/>
    <dgm:cxn modelId="{2AF39515-FE20-4313-A2B6-8C24A9D42B0F}" type="presParOf" srcId="{458903B7-85E3-4022-A461-1FD1EC06B4F3}" destId="{17362F0C-A1EF-4F8B-B5D8-132E72FBD5AD}" srcOrd="0" destOrd="0" presId="urn:microsoft.com/office/officeart/2018/2/layout/IconLabelList"/>
    <dgm:cxn modelId="{75925058-7047-44E1-8344-928420462CE9}" type="presParOf" srcId="{458903B7-85E3-4022-A461-1FD1EC06B4F3}" destId="{FA5275E1-7632-45E6-9F99-95D7C7A239BB}" srcOrd="1" destOrd="0" presId="urn:microsoft.com/office/officeart/2018/2/layout/IconLabelList"/>
    <dgm:cxn modelId="{88AE4015-BB5D-4DFF-85CB-FAEA9C267AA9}" type="presParOf" srcId="{458903B7-85E3-4022-A461-1FD1EC06B4F3}" destId="{7F064525-B7D1-400B-9C96-12C1D010E00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91D64-EFB3-4255-90AB-14CF379CCA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2CD8D33-B5CC-425E-BC22-D2CD80D36988}">
      <dgm:prSet/>
      <dgm:spPr/>
      <dgm:t>
        <a:bodyPr/>
        <a:lstStyle/>
        <a:p>
          <a:r>
            <a:rPr lang="en-GB"/>
            <a:t>Attitudes and attendance</a:t>
          </a:r>
          <a:endParaRPr lang="en-US"/>
        </a:p>
      </dgm:t>
    </dgm:pt>
    <dgm:pt modelId="{E454C408-FDF6-4C1C-B9EB-D72FAE223A7A}" type="parTrans" cxnId="{2D0C750D-38CA-4C69-9B6F-B21E9A796DAE}">
      <dgm:prSet/>
      <dgm:spPr/>
      <dgm:t>
        <a:bodyPr/>
        <a:lstStyle/>
        <a:p>
          <a:endParaRPr lang="en-US"/>
        </a:p>
      </dgm:t>
    </dgm:pt>
    <dgm:pt modelId="{B1503123-936C-465B-83CF-814964A5F159}" type="sibTrans" cxnId="{2D0C750D-38CA-4C69-9B6F-B21E9A796DAE}">
      <dgm:prSet/>
      <dgm:spPr/>
      <dgm:t>
        <a:bodyPr/>
        <a:lstStyle/>
        <a:p>
          <a:endParaRPr lang="en-US"/>
        </a:p>
      </dgm:t>
    </dgm:pt>
    <dgm:pt modelId="{611318DC-A479-4F54-9550-E7804CB1FB0C}">
      <dgm:prSet/>
      <dgm:spPr/>
      <dgm:t>
        <a:bodyPr/>
        <a:lstStyle/>
        <a:p>
          <a:r>
            <a:rPr lang="en-GB"/>
            <a:t>Organisation</a:t>
          </a:r>
          <a:endParaRPr lang="en-US"/>
        </a:p>
      </dgm:t>
    </dgm:pt>
    <dgm:pt modelId="{836B8082-2E9D-4A28-A2EB-4D648B7B2E22}" type="parTrans" cxnId="{1E1CF3C4-0372-4C4F-A6A9-E301E910AF07}">
      <dgm:prSet/>
      <dgm:spPr/>
      <dgm:t>
        <a:bodyPr/>
        <a:lstStyle/>
        <a:p>
          <a:endParaRPr lang="en-US"/>
        </a:p>
      </dgm:t>
    </dgm:pt>
    <dgm:pt modelId="{F5429D7E-0F27-4B8C-A1AC-B0466E07893C}" type="sibTrans" cxnId="{1E1CF3C4-0372-4C4F-A6A9-E301E910AF07}">
      <dgm:prSet/>
      <dgm:spPr/>
      <dgm:t>
        <a:bodyPr/>
        <a:lstStyle/>
        <a:p>
          <a:endParaRPr lang="en-US"/>
        </a:p>
      </dgm:t>
    </dgm:pt>
    <dgm:pt modelId="{8E1CE1D4-B83D-4148-909A-725B16D112F9}">
      <dgm:prSet/>
      <dgm:spPr/>
      <dgm:t>
        <a:bodyPr/>
        <a:lstStyle/>
        <a:p>
          <a:r>
            <a:rPr lang="en-GB"/>
            <a:t>Time management</a:t>
          </a:r>
          <a:endParaRPr lang="en-US"/>
        </a:p>
      </dgm:t>
    </dgm:pt>
    <dgm:pt modelId="{89ADBF82-283D-4E0E-936E-B34535160401}" type="parTrans" cxnId="{E5CC86F3-F6DD-4980-9CC4-DB34C9569455}">
      <dgm:prSet/>
      <dgm:spPr/>
      <dgm:t>
        <a:bodyPr/>
        <a:lstStyle/>
        <a:p>
          <a:endParaRPr lang="en-US"/>
        </a:p>
      </dgm:t>
    </dgm:pt>
    <dgm:pt modelId="{BFD2B691-4B8B-45C3-9843-A3C2E9017026}" type="sibTrans" cxnId="{E5CC86F3-F6DD-4980-9CC4-DB34C9569455}">
      <dgm:prSet/>
      <dgm:spPr/>
      <dgm:t>
        <a:bodyPr/>
        <a:lstStyle/>
        <a:p>
          <a:endParaRPr lang="en-US"/>
        </a:p>
      </dgm:t>
    </dgm:pt>
    <dgm:pt modelId="{996DFCEF-AA26-423C-B6AC-2238BCAC257A}">
      <dgm:prSet/>
      <dgm:spPr/>
      <dgm:t>
        <a:bodyPr/>
        <a:lstStyle/>
        <a:p>
          <a:r>
            <a:rPr lang="en-GB"/>
            <a:t>Balance between academic work, leisure and part-time work</a:t>
          </a:r>
          <a:endParaRPr lang="en-US"/>
        </a:p>
      </dgm:t>
    </dgm:pt>
    <dgm:pt modelId="{4AB88C91-C215-4E60-8F18-E14736DCDEAB}" type="parTrans" cxnId="{7536DDC6-AEBD-4E49-BBE2-226835D88621}">
      <dgm:prSet/>
      <dgm:spPr/>
      <dgm:t>
        <a:bodyPr/>
        <a:lstStyle/>
        <a:p>
          <a:endParaRPr lang="en-US"/>
        </a:p>
      </dgm:t>
    </dgm:pt>
    <dgm:pt modelId="{7252FA02-2F02-4CEB-8383-9D7A84722FE2}" type="sibTrans" cxnId="{7536DDC6-AEBD-4E49-BBE2-226835D88621}">
      <dgm:prSet/>
      <dgm:spPr/>
      <dgm:t>
        <a:bodyPr/>
        <a:lstStyle/>
        <a:p>
          <a:endParaRPr lang="en-US"/>
        </a:p>
      </dgm:t>
    </dgm:pt>
    <dgm:pt modelId="{CFB72D97-A1D7-4E23-9C6F-35710CBAC22F}" type="pres">
      <dgm:prSet presAssocID="{D9791D64-EFB3-4255-90AB-14CF379CCA42}" presName="root" presStyleCnt="0">
        <dgm:presLayoutVars>
          <dgm:dir/>
          <dgm:resizeHandles val="exact"/>
        </dgm:presLayoutVars>
      </dgm:prSet>
      <dgm:spPr/>
    </dgm:pt>
    <dgm:pt modelId="{8E26D0CB-E054-4039-B086-B7B599FE0BDD}" type="pres">
      <dgm:prSet presAssocID="{22CD8D33-B5CC-425E-BC22-D2CD80D36988}" presName="compNode" presStyleCnt="0"/>
      <dgm:spPr/>
    </dgm:pt>
    <dgm:pt modelId="{D2E923E8-BDB1-4B21-B2C1-4D04FFC8002B}" type="pres">
      <dgm:prSet presAssocID="{22CD8D33-B5CC-425E-BC22-D2CD80D36988}" presName="bgRect" presStyleLbl="bgShp" presStyleIdx="0" presStyleCnt="4"/>
      <dgm:spPr/>
    </dgm:pt>
    <dgm:pt modelId="{76A990B1-ADC7-41AB-96BC-C12791B71097}" type="pres">
      <dgm:prSet presAssocID="{22CD8D33-B5CC-425E-BC22-D2CD80D369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3414FF9-DF87-4E56-9098-6E70A35D2BC2}" type="pres">
      <dgm:prSet presAssocID="{22CD8D33-B5CC-425E-BC22-D2CD80D36988}" presName="spaceRect" presStyleCnt="0"/>
      <dgm:spPr/>
    </dgm:pt>
    <dgm:pt modelId="{185837A8-924B-4C64-9CE5-4E794356D7D9}" type="pres">
      <dgm:prSet presAssocID="{22CD8D33-B5CC-425E-BC22-D2CD80D36988}" presName="parTx" presStyleLbl="revTx" presStyleIdx="0" presStyleCnt="4">
        <dgm:presLayoutVars>
          <dgm:chMax val="0"/>
          <dgm:chPref val="0"/>
        </dgm:presLayoutVars>
      </dgm:prSet>
      <dgm:spPr/>
    </dgm:pt>
    <dgm:pt modelId="{F86631E9-7BC7-406F-93B8-965F06A5FE85}" type="pres">
      <dgm:prSet presAssocID="{B1503123-936C-465B-83CF-814964A5F159}" presName="sibTrans" presStyleCnt="0"/>
      <dgm:spPr/>
    </dgm:pt>
    <dgm:pt modelId="{AE82D81E-F56C-44EC-A872-021B5AB32A4E}" type="pres">
      <dgm:prSet presAssocID="{611318DC-A479-4F54-9550-E7804CB1FB0C}" presName="compNode" presStyleCnt="0"/>
      <dgm:spPr/>
    </dgm:pt>
    <dgm:pt modelId="{5476EF34-103C-4E67-B805-F845CB6D9209}" type="pres">
      <dgm:prSet presAssocID="{611318DC-A479-4F54-9550-E7804CB1FB0C}" presName="bgRect" presStyleLbl="bgShp" presStyleIdx="1" presStyleCnt="4"/>
      <dgm:spPr/>
    </dgm:pt>
    <dgm:pt modelId="{D1DE31AE-AA59-4C4F-8EE5-85CCC5710ED5}" type="pres">
      <dgm:prSet presAssocID="{611318DC-A479-4F54-9550-E7804CB1FB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5E60F38-43E4-4EFD-80B0-053590A434F1}" type="pres">
      <dgm:prSet presAssocID="{611318DC-A479-4F54-9550-E7804CB1FB0C}" presName="spaceRect" presStyleCnt="0"/>
      <dgm:spPr/>
    </dgm:pt>
    <dgm:pt modelId="{A3E25685-15A0-4CA3-AB62-D148B4CAF4A7}" type="pres">
      <dgm:prSet presAssocID="{611318DC-A479-4F54-9550-E7804CB1FB0C}" presName="parTx" presStyleLbl="revTx" presStyleIdx="1" presStyleCnt="4">
        <dgm:presLayoutVars>
          <dgm:chMax val="0"/>
          <dgm:chPref val="0"/>
        </dgm:presLayoutVars>
      </dgm:prSet>
      <dgm:spPr/>
    </dgm:pt>
    <dgm:pt modelId="{A0B063AD-E5BA-4B53-A00A-55A42C7EA5CA}" type="pres">
      <dgm:prSet presAssocID="{F5429D7E-0F27-4B8C-A1AC-B0466E07893C}" presName="sibTrans" presStyleCnt="0"/>
      <dgm:spPr/>
    </dgm:pt>
    <dgm:pt modelId="{BB360A6D-D931-4E36-9EB6-37F0C59C5879}" type="pres">
      <dgm:prSet presAssocID="{8E1CE1D4-B83D-4148-909A-725B16D112F9}" presName="compNode" presStyleCnt="0"/>
      <dgm:spPr/>
    </dgm:pt>
    <dgm:pt modelId="{3CDE096B-15FC-42DC-BF36-9A942DB671F9}" type="pres">
      <dgm:prSet presAssocID="{8E1CE1D4-B83D-4148-909A-725B16D112F9}" presName="bgRect" presStyleLbl="bgShp" presStyleIdx="2" presStyleCnt="4"/>
      <dgm:spPr/>
    </dgm:pt>
    <dgm:pt modelId="{4134D5D8-C64E-4CF7-BAAB-12EAAABC1E49}" type="pres">
      <dgm:prSet presAssocID="{8E1CE1D4-B83D-4148-909A-725B16D112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721642-7F95-4F14-8772-6FB12F0704F2}" type="pres">
      <dgm:prSet presAssocID="{8E1CE1D4-B83D-4148-909A-725B16D112F9}" presName="spaceRect" presStyleCnt="0"/>
      <dgm:spPr/>
    </dgm:pt>
    <dgm:pt modelId="{0B333586-B81B-4678-809D-2880397A52DE}" type="pres">
      <dgm:prSet presAssocID="{8E1CE1D4-B83D-4148-909A-725B16D112F9}" presName="parTx" presStyleLbl="revTx" presStyleIdx="2" presStyleCnt="4">
        <dgm:presLayoutVars>
          <dgm:chMax val="0"/>
          <dgm:chPref val="0"/>
        </dgm:presLayoutVars>
      </dgm:prSet>
      <dgm:spPr/>
    </dgm:pt>
    <dgm:pt modelId="{2BB32761-602C-49E6-AED1-EF2EDA8C5A4C}" type="pres">
      <dgm:prSet presAssocID="{BFD2B691-4B8B-45C3-9843-A3C2E9017026}" presName="sibTrans" presStyleCnt="0"/>
      <dgm:spPr/>
    </dgm:pt>
    <dgm:pt modelId="{D3754104-9EE1-478D-9331-9FE291AAA6EF}" type="pres">
      <dgm:prSet presAssocID="{996DFCEF-AA26-423C-B6AC-2238BCAC257A}" presName="compNode" presStyleCnt="0"/>
      <dgm:spPr/>
    </dgm:pt>
    <dgm:pt modelId="{CFA2F9DF-CA2A-4699-9A0F-E4F33EE7053F}" type="pres">
      <dgm:prSet presAssocID="{996DFCEF-AA26-423C-B6AC-2238BCAC257A}" presName="bgRect" presStyleLbl="bgShp" presStyleIdx="3" presStyleCnt="4"/>
      <dgm:spPr/>
    </dgm:pt>
    <dgm:pt modelId="{5B33361F-E3F3-45AB-B77A-E586D85E7F9C}" type="pres">
      <dgm:prSet presAssocID="{996DFCEF-AA26-423C-B6AC-2238BCAC25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BA5AD96-6488-4D2E-9B5F-40AFA06C4C00}" type="pres">
      <dgm:prSet presAssocID="{996DFCEF-AA26-423C-B6AC-2238BCAC257A}" presName="spaceRect" presStyleCnt="0"/>
      <dgm:spPr/>
    </dgm:pt>
    <dgm:pt modelId="{24605B57-D5EC-417E-934B-49B7CB0B8FF6}" type="pres">
      <dgm:prSet presAssocID="{996DFCEF-AA26-423C-B6AC-2238BCAC257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6EF406-EA94-418D-8FA4-944D651A599A}" type="presOf" srcId="{22CD8D33-B5CC-425E-BC22-D2CD80D36988}" destId="{185837A8-924B-4C64-9CE5-4E794356D7D9}" srcOrd="0" destOrd="0" presId="urn:microsoft.com/office/officeart/2018/2/layout/IconVerticalSolidList"/>
    <dgm:cxn modelId="{2D0C750D-38CA-4C69-9B6F-B21E9A796DAE}" srcId="{D9791D64-EFB3-4255-90AB-14CF379CCA42}" destId="{22CD8D33-B5CC-425E-BC22-D2CD80D36988}" srcOrd="0" destOrd="0" parTransId="{E454C408-FDF6-4C1C-B9EB-D72FAE223A7A}" sibTransId="{B1503123-936C-465B-83CF-814964A5F159}"/>
    <dgm:cxn modelId="{EC1D672C-70CC-4C15-BDD2-3B2EA7B2B8E1}" type="presOf" srcId="{996DFCEF-AA26-423C-B6AC-2238BCAC257A}" destId="{24605B57-D5EC-417E-934B-49B7CB0B8FF6}" srcOrd="0" destOrd="0" presId="urn:microsoft.com/office/officeart/2018/2/layout/IconVerticalSolidList"/>
    <dgm:cxn modelId="{8F011C9E-6112-43B7-AEBC-1D09BEA29405}" type="presOf" srcId="{611318DC-A479-4F54-9550-E7804CB1FB0C}" destId="{A3E25685-15A0-4CA3-AB62-D148B4CAF4A7}" srcOrd="0" destOrd="0" presId="urn:microsoft.com/office/officeart/2018/2/layout/IconVerticalSolidList"/>
    <dgm:cxn modelId="{1E1CF3C4-0372-4C4F-A6A9-E301E910AF07}" srcId="{D9791D64-EFB3-4255-90AB-14CF379CCA42}" destId="{611318DC-A479-4F54-9550-E7804CB1FB0C}" srcOrd="1" destOrd="0" parTransId="{836B8082-2E9D-4A28-A2EB-4D648B7B2E22}" sibTransId="{F5429D7E-0F27-4B8C-A1AC-B0466E07893C}"/>
    <dgm:cxn modelId="{7536DDC6-AEBD-4E49-BBE2-226835D88621}" srcId="{D9791D64-EFB3-4255-90AB-14CF379CCA42}" destId="{996DFCEF-AA26-423C-B6AC-2238BCAC257A}" srcOrd="3" destOrd="0" parTransId="{4AB88C91-C215-4E60-8F18-E14736DCDEAB}" sibTransId="{7252FA02-2F02-4CEB-8383-9D7A84722FE2}"/>
    <dgm:cxn modelId="{F91622D4-269B-4334-9F19-7A7152968A2F}" type="presOf" srcId="{8E1CE1D4-B83D-4148-909A-725B16D112F9}" destId="{0B333586-B81B-4678-809D-2880397A52DE}" srcOrd="0" destOrd="0" presId="urn:microsoft.com/office/officeart/2018/2/layout/IconVerticalSolidList"/>
    <dgm:cxn modelId="{E5CC86F3-F6DD-4980-9CC4-DB34C9569455}" srcId="{D9791D64-EFB3-4255-90AB-14CF379CCA42}" destId="{8E1CE1D4-B83D-4148-909A-725B16D112F9}" srcOrd="2" destOrd="0" parTransId="{89ADBF82-283D-4E0E-936E-B34535160401}" sibTransId="{BFD2B691-4B8B-45C3-9843-A3C2E9017026}"/>
    <dgm:cxn modelId="{A96BE0FC-2312-4D4F-8207-31D7A8FEDC53}" type="presOf" srcId="{D9791D64-EFB3-4255-90AB-14CF379CCA42}" destId="{CFB72D97-A1D7-4E23-9C6F-35710CBAC22F}" srcOrd="0" destOrd="0" presId="urn:microsoft.com/office/officeart/2018/2/layout/IconVerticalSolidList"/>
    <dgm:cxn modelId="{63F6F34D-9122-441D-951A-9D906DBFE350}" type="presParOf" srcId="{CFB72D97-A1D7-4E23-9C6F-35710CBAC22F}" destId="{8E26D0CB-E054-4039-B086-B7B599FE0BDD}" srcOrd="0" destOrd="0" presId="urn:microsoft.com/office/officeart/2018/2/layout/IconVerticalSolidList"/>
    <dgm:cxn modelId="{BD649ADE-8B9D-4E7F-BE8E-D0843BAA5E1A}" type="presParOf" srcId="{8E26D0CB-E054-4039-B086-B7B599FE0BDD}" destId="{D2E923E8-BDB1-4B21-B2C1-4D04FFC8002B}" srcOrd="0" destOrd="0" presId="urn:microsoft.com/office/officeart/2018/2/layout/IconVerticalSolidList"/>
    <dgm:cxn modelId="{1C93250E-F6D0-4608-8229-60BD01ABA4AC}" type="presParOf" srcId="{8E26D0CB-E054-4039-B086-B7B599FE0BDD}" destId="{76A990B1-ADC7-41AB-96BC-C12791B71097}" srcOrd="1" destOrd="0" presId="urn:microsoft.com/office/officeart/2018/2/layout/IconVerticalSolidList"/>
    <dgm:cxn modelId="{79E16D01-2BAD-4426-9554-F94A3B750F2B}" type="presParOf" srcId="{8E26D0CB-E054-4039-B086-B7B599FE0BDD}" destId="{F3414FF9-DF87-4E56-9098-6E70A35D2BC2}" srcOrd="2" destOrd="0" presId="urn:microsoft.com/office/officeart/2018/2/layout/IconVerticalSolidList"/>
    <dgm:cxn modelId="{4CCFD1C3-6D17-4965-A01A-C3F80324DEE9}" type="presParOf" srcId="{8E26D0CB-E054-4039-B086-B7B599FE0BDD}" destId="{185837A8-924B-4C64-9CE5-4E794356D7D9}" srcOrd="3" destOrd="0" presId="urn:microsoft.com/office/officeart/2018/2/layout/IconVerticalSolidList"/>
    <dgm:cxn modelId="{437732C5-3642-4120-8EB7-7103B29F5178}" type="presParOf" srcId="{CFB72D97-A1D7-4E23-9C6F-35710CBAC22F}" destId="{F86631E9-7BC7-406F-93B8-965F06A5FE85}" srcOrd="1" destOrd="0" presId="urn:microsoft.com/office/officeart/2018/2/layout/IconVerticalSolidList"/>
    <dgm:cxn modelId="{E5DB4E26-FFC1-4E9F-AD97-5A82DEC48B0B}" type="presParOf" srcId="{CFB72D97-A1D7-4E23-9C6F-35710CBAC22F}" destId="{AE82D81E-F56C-44EC-A872-021B5AB32A4E}" srcOrd="2" destOrd="0" presId="urn:microsoft.com/office/officeart/2018/2/layout/IconVerticalSolidList"/>
    <dgm:cxn modelId="{B580F6C4-611F-4776-8645-B8D7EBAF96BB}" type="presParOf" srcId="{AE82D81E-F56C-44EC-A872-021B5AB32A4E}" destId="{5476EF34-103C-4E67-B805-F845CB6D9209}" srcOrd="0" destOrd="0" presId="urn:microsoft.com/office/officeart/2018/2/layout/IconVerticalSolidList"/>
    <dgm:cxn modelId="{FB20FA30-5FF3-4C6D-8495-11E0221F8229}" type="presParOf" srcId="{AE82D81E-F56C-44EC-A872-021B5AB32A4E}" destId="{D1DE31AE-AA59-4C4F-8EE5-85CCC5710ED5}" srcOrd="1" destOrd="0" presId="urn:microsoft.com/office/officeart/2018/2/layout/IconVerticalSolidList"/>
    <dgm:cxn modelId="{4405A4CD-65D9-4338-A732-B84A24778AE5}" type="presParOf" srcId="{AE82D81E-F56C-44EC-A872-021B5AB32A4E}" destId="{F5E60F38-43E4-4EFD-80B0-053590A434F1}" srcOrd="2" destOrd="0" presId="urn:microsoft.com/office/officeart/2018/2/layout/IconVerticalSolidList"/>
    <dgm:cxn modelId="{9C12B83B-2725-4896-9E39-07A3777774A4}" type="presParOf" srcId="{AE82D81E-F56C-44EC-A872-021B5AB32A4E}" destId="{A3E25685-15A0-4CA3-AB62-D148B4CAF4A7}" srcOrd="3" destOrd="0" presId="urn:microsoft.com/office/officeart/2018/2/layout/IconVerticalSolidList"/>
    <dgm:cxn modelId="{9926BB66-705F-44E5-BB1E-3D950C19A4E7}" type="presParOf" srcId="{CFB72D97-A1D7-4E23-9C6F-35710CBAC22F}" destId="{A0B063AD-E5BA-4B53-A00A-55A42C7EA5CA}" srcOrd="3" destOrd="0" presId="urn:microsoft.com/office/officeart/2018/2/layout/IconVerticalSolidList"/>
    <dgm:cxn modelId="{A244162E-7C4F-4B50-B2BC-C965DB89897F}" type="presParOf" srcId="{CFB72D97-A1D7-4E23-9C6F-35710CBAC22F}" destId="{BB360A6D-D931-4E36-9EB6-37F0C59C5879}" srcOrd="4" destOrd="0" presId="urn:microsoft.com/office/officeart/2018/2/layout/IconVerticalSolidList"/>
    <dgm:cxn modelId="{D40888EE-21DE-450E-B65A-293D6B3813F1}" type="presParOf" srcId="{BB360A6D-D931-4E36-9EB6-37F0C59C5879}" destId="{3CDE096B-15FC-42DC-BF36-9A942DB671F9}" srcOrd="0" destOrd="0" presId="urn:microsoft.com/office/officeart/2018/2/layout/IconVerticalSolidList"/>
    <dgm:cxn modelId="{B3C48763-274D-462F-8754-AE2A9CACFC3B}" type="presParOf" srcId="{BB360A6D-D931-4E36-9EB6-37F0C59C5879}" destId="{4134D5D8-C64E-4CF7-BAAB-12EAAABC1E49}" srcOrd="1" destOrd="0" presId="urn:microsoft.com/office/officeart/2018/2/layout/IconVerticalSolidList"/>
    <dgm:cxn modelId="{A7E35FB3-43D5-45EA-BD3D-31AF8D261C6B}" type="presParOf" srcId="{BB360A6D-D931-4E36-9EB6-37F0C59C5879}" destId="{F2721642-7F95-4F14-8772-6FB12F0704F2}" srcOrd="2" destOrd="0" presId="urn:microsoft.com/office/officeart/2018/2/layout/IconVerticalSolidList"/>
    <dgm:cxn modelId="{476514A0-33B2-43B1-B406-068C565B653D}" type="presParOf" srcId="{BB360A6D-D931-4E36-9EB6-37F0C59C5879}" destId="{0B333586-B81B-4678-809D-2880397A52DE}" srcOrd="3" destOrd="0" presId="urn:microsoft.com/office/officeart/2018/2/layout/IconVerticalSolidList"/>
    <dgm:cxn modelId="{80C772B5-A26A-4F94-A4A5-27E51526722E}" type="presParOf" srcId="{CFB72D97-A1D7-4E23-9C6F-35710CBAC22F}" destId="{2BB32761-602C-49E6-AED1-EF2EDA8C5A4C}" srcOrd="5" destOrd="0" presId="urn:microsoft.com/office/officeart/2018/2/layout/IconVerticalSolidList"/>
    <dgm:cxn modelId="{C5C4B27A-6830-4424-9689-F08A57BB253C}" type="presParOf" srcId="{CFB72D97-A1D7-4E23-9C6F-35710CBAC22F}" destId="{D3754104-9EE1-478D-9331-9FE291AAA6EF}" srcOrd="6" destOrd="0" presId="urn:microsoft.com/office/officeart/2018/2/layout/IconVerticalSolidList"/>
    <dgm:cxn modelId="{98BAE873-1CF8-4931-BFEA-FB5BD5003F0A}" type="presParOf" srcId="{D3754104-9EE1-478D-9331-9FE291AAA6EF}" destId="{CFA2F9DF-CA2A-4699-9A0F-E4F33EE7053F}" srcOrd="0" destOrd="0" presId="urn:microsoft.com/office/officeart/2018/2/layout/IconVerticalSolidList"/>
    <dgm:cxn modelId="{9BEFB949-8185-416D-86F0-0AFA7B8ACB38}" type="presParOf" srcId="{D3754104-9EE1-478D-9331-9FE291AAA6EF}" destId="{5B33361F-E3F3-45AB-B77A-E586D85E7F9C}" srcOrd="1" destOrd="0" presId="urn:microsoft.com/office/officeart/2018/2/layout/IconVerticalSolidList"/>
    <dgm:cxn modelId="{1454971A-F7A3-423C-B065-30C3CFEFABB9}" type="presParOf" srcId="{D3754104-9EE1-478D-9331-9FE291AAA6EF}" destId="{BBA5AD96-6488-4D2E-9B5F-40AFA06C4C00}" srcOrd="2" destOrd="0" presId="urn:microsoft.com/office/officeart/2018/2/layout/IconVerticalSolidList"/>
    <dgm:cxn modelId="{B0221551-F628-445A-B929-D746F97647EF}" type="presParOf" srcId="{D3754104-9EE1-478D-9331-9FE291AAA6EF}" destId="{24605B57-D5EC-417E-934B-49B7CB0B8F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9356F-755E-4BE5-8ACE-7EDB31B1E245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55524A2-C41E-4DA8-9BF9-D40B598D9E1C}">
      <dgm:prSet/>
      <dgm:spPr/>
      <dgm:t>
        <a:bodyPr/>
        <a:lstStyle/>
        <a:p>
          <a:r>
            <a:rPr lang="en-GB"/>
            <a:t>You get out what you put in. Hard work, determination, perseverance will pay off</a:t>
          </a:r>
          <a:endParaRPr lang="en-US"/>
        </a:p>
      </dgm:t>
    </dgm:pt>
    <dgm:pt modelId="{591764E7-FCB6-4BEB-845D-9CCEC918D391}" type="parTrans" cxnId="{100DC1B6-E3E1-4E19-B63C-36FFA7149F0D}">
      <dgm:prSet/>
      <dgm:spPr/>
      <dgm:t>
        <a:bodyPr/>
        <a:lstStyle/>
        <a:p>
          <a:endParaRPr lang="en-US"/>
        </a:p>
      </dgm:t>
    </dgm:pt>
    <dgm:pt modelId="{1D96934F-9719-4698-B04A-650B0E9B54CF}" type="sibTrans" cxnId="{100DC1B6-E3E1-4E19-B63C-36FFA7149F0D}">
      <dgm:prSet/>
      <dgm:spPr/>
      <dgm:t>
        <a:bodyPr/>
        <a:lstStyle/>
        <a:p>
          <a:endParaRPr lang="en-US"/>
        </a:p>
      </dgm:t>
    </dgm:pt>
    <dgm:pt modelId="{49036B62-0CD4-4570-BFE0-64FD307DFEBA}">
      <dgm:prSet/>
      <dgm:spPr/>
      <dgm:t>
        <a:bodyPr/>
        <a:lstStyle/>
        <a:p>
          <a:r>
            <a:rPr lang="en-GB"/>
            <a:t>Enthusiasm for your subject and desire to learn without having to be pushed and supervised</a:t>
          </a:r>
          <a:endParaRPr lang="en-US"/>
        </a:p>
      </dgm:t>
    </dgm:pt>
    <dgm:pt modelId="{3E21E8EB-E290-44D6-AC1E-12A34EB6B1D4}" type="parTrans" cxnId="{3F918EA2-9382-4F21-A2DA-4E0D9988D141}">
      <dgm:prSet/>
      <dgm:spPr/>
      <dgm:t>
        <a:bodyPr/>
        <a:lstStyle/>
        <a:p>
          <a:endParaRPr lang="en-US"/>
        </a:p>
      </dgm:t>
    </dgm:pt>
    <dgm:pt modelId="{723270E2-5343-4282-B87E-0DF3182EF204}" type="sibTrans" cxnId="{3F918EA2-9382-4F21-A2DA-4E0D9988D141}">
      <dgm:prSet/>
      <dgm:spPr/>
      <dgm:t>
        <a:bodyPr/>
        <a:lstStyle/>
        <a:p>
          <a:endParaRPr lang="en-US"/>
        </a:p>
      </dgm:t>
    </dgm:pt>
    <dgm:pt modelId="{2B88AF03-D11D-40C2-82D6-082838B28109}">
      <dgm:prSet/>
      <dgm:spPr/>
      <dgm:t>
        <a:bodyPr/>
        <a:lstStyle/>
        <a:p>
          <a:r>
            <a:rPr lang="en-GB"/>
            <a:t>Intellectual curiosity or  a desire to find out things and to solve problems using own initiative</a:t>
          </a:r>
          <a:endParaRPr lang="en-US"/>
        </a:p>
      </dgm:t>
    </dgm:pt>
    <dgm:pt modelId="{EB27AB62-037E-49B8-B69D-DB2D286ABE80}" type="parTrans" cxnId="{AC8793CC-6EB5-4E8E-8D7C-8A81A6B10060}">
      <dgm:prSet/>
      <dgm:spPr/>
      <dgm:t>
        <a:bodyPr/>
        <a:lstStyle/>
        <a:p>
          <a:endParaRPr lang="en-US"/>
        </a:p>
      </dgm:t>
    </dgm:pt>
    <dgm:pt modelId="{CD5ADFFF-8453-4D2F-B148-E7B9D4714249}" type="sibTrans" cxnId="{AC8793CC-6EB5-4E8E-8D7C-8A81A6B10060}">
      <dgm:prSet/>
      <dgm:spPr/>
      <dgm:t>
        <a:bodyPr/>
        <a:lstStyle/>
        <a:p>
          <a:endParaRPr lang="en-US"/>
        </a:p>
      </dgm:t>
    </dgm:pt>
    <dgm:pt modelId="{660B9581-9330-402B-8EC8-F9D9FEF22849}">
      <dgm:prSet/>
      <dgm:spPr/>
      <dgm:t>
        <a:bodyPr/>
        <a:lstStyle/>
        <a:p>
          <a:r>
            <a:rPr lang="en-GB"/>
            <a:t>Positive attitude: put difficulties in perspective </a:t>
          </a:r>
          <a:endParaRPr lang="en-US"/>
        </a:p>
      </dgm:t>
    </dgm:pt>
    <dgm:pt modelId="{86E3E043-1821-43C4-BD00-1544D0FC544E}" type="parTrans" cxnId="{57034356-2BDB-4E1E-A48D-ACC00547EAC1}">
      <dgm:prSet/>
      <dgm:spPr/>
      <dgm:t>
        <a:bodyPr/>
        <a:lstStyle/>
        <a:p>
          <a:endParaRPr lang="en-US"/>
        </a:p>
      </dgm:t>
    </dgm:pt>
    <dgm:pt modelId="{B7232330-7172-4638-AF65-384D02DFC7AB}" type="sibTrans" cxnId="{57034356-2BDB-4E1E-A48D-ACC00547EAC1}">
      <dgm:prSet/>
      <dgm:spPr/>
      <dgm:t>
        <a:bodyPr/>
        <a:lstStyle/>
        <a:p>
          <a:endParaRPr lang="en-US"/>
        </a:p>
      </dgm:t>
    </dgm:pt>
    <dgm:pt modelId="{6F9A10DB-096D-40EF-9FCA-B9727371350D}">
      <dgm:prSet/>
      <dgm:spPr/>
      <dgm:t>
        <a:bodyPr/>
        <a:lstStyle/>
        <a:p>
          <a:r>
            <a:rPr lang="en-GB" dirty="0"/>
            <a:t>The worst attenders were our biggest under-achievers in 2023</a:t>
          </a:r>
          <a:endParaRPr lang="en-US" dirty="0"/>
        </a:p>
      </dgm:t>
    </dgm:pt>
    <dgm:pt modelId="{CE470FF5-BE32-420F-8CAB-4C544AC5B343}" type="parTrans" cxnId="{B13A9E00-1467-4B32-B0CA-4F3A21633647}">
      <dgm:prSet/>
      <dgm:spPr/>
      <dgm:t>
        <a:bodyPr/>
        <a:lstStyle/>
        <a:p>
          <a:endParaRPr lang="en-US"/>
        </a:p>
      </dgm:t>
    </dgm:pt>
    <dgm:pt modelId="{13C99153-2C14-45CB-A0A3-3B959A0227B6}" type="sibTrans" cxnId="{B13A9E00-1467-4B32-B0CA-4F3A21633647}">
      <dgm:prSet/>
      <dgm:spPr/>
      <dgm:t>
        <a:bodyPr/>
        <a:lstStyle/>
        <a:p>
          <a:endParaRPr lang="en-US"/>
        </a:p>
      </dgm:t>
    </dgm:pt>
    <dgm:pt modelId="{86030C2D-EE0D-422A-A511-6374EA15910A}" type="pres">
      <dgm:prSet presAssocID="{07B9356F-755E-4BE5-8ACE-7EDB31B1E245}" presName="diagram" presStyleCnt="0">
        <dgm:presLayoutVars>
          <dgm:dir/>
          <dgm:resizeHandles val="exact"/>
        </dgm:presLayoutVars>
      </dgm:prSet>
      <dgm:spPr/>
    </dgm:pt>
    <dgm:pt modelId="{BA6B62CE-AE43-4875-BE38-787518603901}" type="pres">
      <dgm:prSet presAssocID="{B55524A2-C41E-4DA8-9BF9-D40B598D9E1C}" presName="node" presStyleLbl="node1" presStyleIdx="0" presStyleCnt="5">
        <dgm:presLayoutVars>
          <dgm:bulletEnabled val="1"/>
        </dgm:presLayoutVars>
      </dgm:prSet>
      <dgm:spPr/>
    </dgm:pt>
    <dgm:pt modelId="{60DF8075-13A2-4340-917A-EC6687C68610}" type="pres">
      <dgm:prSet presAssocID="{1D96934F-9719-4698-B04A-650B0E9B54CF}" presName="sibTrans" presStyleCnt="0"/>
      <dgm:spPr/>
    </dgm:pt>
    <dgm:pt modelId="{7A6BD0C9-C4A1-4B17-A2AF-F8BB7B8A4776}" type="pres">
      <dgm:prSet presAssocID="{49036B62-0CD4-4570-BFE0-64FD307DFEBA}" presName="node" presStyleLbl="node1" presStyleIdx="1" presStyleCnt="5">
        <dgm:presLayoutVars>
          <dgm:bulletEnabled val="1"/>
        </dgm:presLayoutVars>
      </dgm:prSet>
      <dgm:spPr/>
    </dgm:pt>
    <dgm:pt modelId="{2E00AE09-ECD6-426E-9AB1-B473ADAC66F7}" type="pres">
      <dgm:prSet presAssocID="{723270E2-5343-4282-B87E-0DF3182EF204}" presName="sibTrans" presStyleCnt="0"/>
      <dgm:spPr/>
    </dgm:pt>
    <dgm:pt modelId="{E315955B-2081-444D-A2AB-DF50F1CDC4D5}" type="pres">
      <dgm:prSet presAssocID="{2B88AF03-D11D-40C2-82D6-082838B28109}" presName="node" presStyleLbl="node1" presStyleIdx="2" presStyleCnt="5">
        <dgm:presLayoutVars>
          <dgm:bulletEnabled val="1"/>
        </dgm:presLayoutVars>
      </dgm:prSet>
      <dgm:spPr/>
    </dgm:pt>
    <dgm:pt modelId="{2678E24C-8C44-4623-8FFF-789F33EAEF1F}" type="pres">
      <dgm:prSet presAssocID="{CD5ADFFF-8453-4D2F-B148-E7B9D4714249}" presName="sibTrans" presStyleCnt="0"/>
      <dgm:spPr/>
    </dgm:pt>
    <dgm:pt modelId="{96500BC9-1DEF-4908-9C87-A70481890FBC}" type="pres">
      <dgm:prSet presAssocID="{660B9581-9330-402B-8EC8-F9D9FEF22849}" presName="node" presStyleLbl="node1" presStyleIdx="3" presStyleCnt="5">
        <dgm:presLayoutVars>
          <dgm:bulletEnabled val="1"/>
        </dgm:presLayoutVars>
      </dgm:prSet>
      <dgm:spPr/>
    </dgm:pt>
    <dgm:pt modelId="{36D6E1EB-64CA-4BEE-A82B-C1B3B8826B71}" type="pres">
      <dgm:prSet presAssocID="{B7232330-7172-4638-AF65-384D02DFC7AB}" presName="sibTrans" presStyleCnt="0"/>
      <dgm:spPr/>
    </dgm:pt>
    <dgm:pt modelId="{D841FECB-4917-4204-B679-D813CF9202EA}" type="pres">
      <dgm:prSet presAssocID="{6F9A10DB-096D-40EF-9FCA-B9727371350D}" presName="node" presStyleLbl="node1" presStyleIdx="4" presStyleCnt="5">
        <dgm:presLayoutVars>
          <dgm:bulletEnabled val="1"/>
        </dgm:presLayoutVars>
      </dgm:prSet>
      <dgm:spPr/>
    </dgm:pt>
  </dgm:ptLst>
  <dgm:cxnLst>
    <dgm:cxn modelId="{B13A9E00-1467-4B32-B0CA-4F3A21633647}" srcId="{07B9356F-755E-4BE5-8ACE-7EDB31B1E245}" destId="{6F9A10DB-096D-40EF-9FCA-B9727371350D}" srcOrd="4" destOrd="0" parTransId="{CE470FF5-BE32-420F-8CAB-4C544AC5B343}" sibTransId="{13C99153-2C14-45CB-A0A3-3B959A0227B6}"/>
    <dgm:cxn modelId="{FB459216-A2DC-457D-872F-C334B620E3D1}" type="presOf" srcId="{6F9A10DB-096D-40EF-9FCA-B9727371350D}" destId="{D841FECB-4917-4204-B679-D813CF9202EA}" srcOrd="0" destOrd="0" presId="urn:microsoft.com/office/officeart/2005/8/layout/default"/>
    <dgm:cxn modelId="{6515A017-4E29-4847-85ED-9A33C60439D6}" type="presOf" srcId="{49036B62-0CD4-4570-BFE0-64FD307DFEBA}" destId="{7A6BD0C9-C4A1-4B17-A2AF-F8BB7B8A4776}" srcOrd="0" destOrd="0" presId="urn:microsoft.com/office/officeart/2005/8/layout/default"/>
    <dgm:cxn modelId="{A8BEAD43-9411-4B67-989B-BA632E48B20D}" type="presOf" srcId="{B55524A2-C41E-4DA8-9BF9-D40B598D9E1C}" destId="{BA6B62CE-AE43-4875-BE38-787518603901}" srcOrd="0" destOrd="0" presId="urn:microsoft.com/office/officeart/2005/8/layout/default"/>
    <dgm:cxn modelId="{5E35F76B-A7BF-46BD-85BE-24B8F3EA7634}" type="presOf" srcId="{660B9581-9330-402B-8EC8-F9D9FEF22849}" destId="{96500BC9-1DEF-4908-9C87-A70481890FBC}" srcOrd="0" destOrd="0" presId="urn:microsoft.com/office/officeart/2005/8/layout/default"/>
    <dgm:cxn modelId="{E2F7D26C-D4C1-4CCB-8CC5-726710BB4D7D}" type="presOf" srcId="{2B88AF03-D11D-40C2-82D6-082838B28109}" destId="{E315955B-2081-444D-A2AB-DF50F1CDC4D5}" srcOrd="0" destOrd="0" presId="urn:microsoft.com/office/officeart/2005/8/layout/default"/>
    <dgm:cxn modelId="{57034356-2BDB-4E1E-A48D-ACC00547EAC1}" srcId="{07B9356F-755E-4BE5-8ACE-7EDB31B1E245}" destId="{660B9581-9330-402B-8EC8-F9D9FEF22849}" srcOrd="3" destOrd="0" parTransId="{86E3E043-1821-43C4-BD00-1544D0FC544E}" sibTransId="{B7232330-7172-4638-AF65-384D02DFC7AB}"/>
    <dgm:cxn modelId="{6D17F99C-442E-4BFE-AA0F-19212EBF396D}" type="presOf" srcId="{07B9356F-755E-4BE5-8ACE-7EDB31B1E245}" destId="{86030C2D-EE0D-422A-A511-6374EA15910A}" srcOrd="0" destOrd="0" presId="urn:microsoft.com/office/officeart/2005/8/layout/default"/>
    <dgm:cxn modelId="{3F918EA2-9382-4F21-A2DA-4E0D9988D141}" srcId="{07B9356F-755E-4BE5-8ACE-7EDB31B1E245}" destId="{49036B62-0CD4-4570-BFE0-64FD307DFEBA}" srcOrd="1" destOrd="0" parTransId="{3E21E8EB-E290-44D6-AC1E-12A34EB6B1D4}" sibTransId="{723270E2-5343-4282-B87E-0DF3182EF204}"/>
    <dgm:cxn modelId="{100DC1B6-E3E1-4E19-B63C-36FFA7149F0D}" srcId="{07B9356F-755E-4BE5-8ACE-7EDB31B1E245}" destId="{B55524A2-C41E-4DA8-9BF9-D40B598D9E1C}" srcOrd="0" destOrd="0" parTransId="{591764E7-FCB6-4BEB-845D-9CCEC918D391}" sibTransId="{1D96934F-9719-4698-B04A-650B0E9B54CF}"/>
    <dgm:cxn modelId="{AC8793CC-6EB5-4E8E-8D7C-8A81A6B10060}" srcId="{07B9356F-755E-4BE5-8ACE-7EDB31B1E245}" destId="{2B88AF03-D11D-40C2-82D6-082838B28109}" srcOrd="2" destOrd="0" parTransId="{EB27AB62-037E-49B8-B69D-DB2D286ABE80}" sibTransId="{CD5ADFFF-8453-4D2F-B148-E7B9D4714249}"/>
    <dgm:cxn modelId="{614718D1-1067-4F06-922B-8B983F13F727}" type="presParOf" srcId="{86030C2D-EE0D-422A-A511-6374EA15910A}" destId="{BA6B62CE-AE43-4875-BE38-787518603901}" srcOrd="0" destOrd="0" presId="urn:microsoft.com/office/officeart/2005/8/layout/default"/>
    <dgm:cxn modelId="{2BA0651A-5387-4B64-9FF1-0B0B864A9A11}" type="presParOf" srcId="{86030C2D-EE0D-422A-A511-6374EA15910A}" destId="{60DF8075-13A2-4340-917A-EC6687C68610}" srcOrd="1" destOrd="0" presId="urn:microsoft.com/office/officeart/2005/8/layout/default"/>
    <dgm:cxn modelId="{0BF92D4D-2772-48CB-B281-EC6A7FB95395}" type="presParOf" srcId="{86030C2D-EE0D-422A-A511-6374EA15910A}" destId="{7A6BD0C9-C4A1-4B17-A2AF-F8BB7B8A4776}" srcOrd="2" destOrd="0" presId="urn:microsoft.com/office/officeart/2005/8/layout/default"/>
    <dgm:cxn modelId="{564DDD98-964D-48EA-A418-D0F558091096}" type="presParOf" srcId="{86030C2D-EE0D-422A-A511-6374EA15910A}" destId="{2E00AE09-ECD6-426E-9AB1-B473ADAC66F7}" srcOrd="3" destOrd="0" presId="urn:microsoft.com/office/officeart/2005/8/layout/default"/>
    <dgm:cxn modelId="{E231B0B4-1146-4DA6-B08A-A03DE6E7396D}" type="presParOf" srcId="{86030C2D-EE0D-422A-A511-6374EA15910A}" destId="{E315955B-2081-444D-A2AB-DF50F1CDC4D5}" srcOrd="4" destOrd="0" presId="urn:microsoft.com/office/officeart/2005/8/layout/default"/>
    <dgm:cxn modelId="{6B764632-4337-4CDA-868E-6D60F36B7126}" type="presParOf" srcId="{86030C2D-EE0D-422A-A511-6374EA15910A}" destId="{2678E24C-8C44-4623-8FFF-789F33EAEF1F}" srcOrd="5" destOrd="0" presId="urn:microsoft.com/office/officeart/2005/8/layout/default"/>
    <dgm:cxn modelId="{C04D630B-B814-401F-8E20-6ED4A8A51104}" type="presParOf" srcId="{86030C2D-EE0D-422A-A511-6374EA15910A}" destId="{96500BC9-1DEF-4908-9C87-A70481890FBC}" srcOrd="6" destOrd="0" presId="urn:microsoft.com/office/officeart/2005/8/layout/default"/>
    <dgm:cxn modelId="{0DE46205-DA85-425B-A8AD-B26CBD66F621}" type="presParOf" srcId="{86030C2D-EE0D-422A-A511-6374EA15910A}" destId="{36D6E1EB-64CA-4BEE-A82B-C1B3B8826B71}" srcOrd="7" destOrd="0" presId="urn:microsoft.com/office/officeart/2005/8/layout/default"/>
    <dgm:cxn modelId="{38AF04EA-3DEE-40D3-A280-DB6F2582DC12}" type="presParOf" srcId="{86030C2D-EE0D-422A-A511-6374EA15910A}" destId="{D841FECB-4917-4204-B679-D813CF9202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6624EF-0524-4291-B3EB-BF351CD0A23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CE65DC-B493-4C54-A984-B5D321EA4C07}">
      <dgm:prSet custT="1"/>
      <dgm:spPr/>
      <dgm:t>
        <a:bodyPr/>
        <a:lstStyle/>
        <a:p>
          <a:pPr>
            <a:defRPr cap="all"/>
          </a:pPr>
          <a:r>
            <a:rPr lang="en-GB" sz="1600" dirty="0"/>
            <a:t>Work regularly and steadily</a:t>
          </a:r>
          <a:endParaRPr lang="en-US" sz="1600" dirty="0"/>
        </a:p>
      </dgm:t>
    </dgm:pt>
    <dgm:pt modelId="{EC2BC962-36FD-49F6-8030-6CEAD03C32A0}" type="parTrans" cxnId="{5F2D55ED-DF47-43D9-A555-7DC89F36C2CD}">
      <dgm:prSet/>
      <dgm:spPr/>
      <dgm:t>
        <a:bodyPr/>
        <a:lstStyle/>
        <a:p>
          <a:endParaRPr lang="en-US"/>
        </a:p>
      </dgm:t>
    </dgm:pt>
    <dgm:pt modelId="{0DC1F9B8-56DD-4D0C-89C9-CA40A468FBC6}" type="sibTrans" cxnId="{5F2D55ED-DF47-43D9-A555-7DC89F36C2CD}">
      <dgm:prSet/>
      <dgm:spPr/>
      <dgm:t>
        <a:bodyPr/>
        <a:lstStyle/>
        <a:p>
          <a:endParaRPr lang="en-US"/>
        </a:p>
      </dgm:t>
    </dgm:pt>
    <dgm:pt modelId="{02C672D8-86E6-4819-99D0-D985BD618B4B}">
      <dgm:prSet custT="1"/>
      <dgm:spPr/>
      <dgm:t>
        <a:bodyPr/>
        <a:lstStyle/>
        <a:p>
          <a:pPr>
            <a:defRPr cap="all"/>
          </a:pPr>
          <a:r>
            <a:rPr lang="en-GB" sz="1600" dirty="0"/>
            <a:t>Keep work materials efficiently and effectively.  Lesson notes etc. kept in different files for each subject</a:t>
          </a:r>
          <a:endParaRPr lang="en-US" sz="1600" dirty="0"/>
        </a:p>
      </dgm:t>
    </dgm:pt>
    <dgm:pt modelId="{9FA847FA-0C80-49AB-8459-19AE0C4FCC29}" type="parTrans" cxnId="{DBB416E3-54F8-480F-81F1-E82E7B1695BB}">
      <dgm:prSet/>
      <dgm:spPr/>
      <dgm:t>
        <a:bodyPr/>
        <a:lstStyle/>
        <a:p>
          <a:endParaRPr lang="en-US"/>
        </a:p>
      </dgm:t>
    </dgm:pt>
    <dgm:pt modelId="{9E585E38-101C-4580-A567-F907D981BC96}" type="sibTrans" cxnId="{DBB416E3-54F8-480F-81F1-E82E7B1695BB}">
      <dgm:prSet/>
      <dgm:spPr/>
      <dgm:t>
        <a:bodyPr/>
        <a:lstStyle/>
        <a:p>
          <a:endParaRPr lang="en-US"/>
        </a:p>
      </dgm:t>
    </dgm:pt>
    <dgm:pt modelId="{61DD665A-3835-4922-A126-7FDE1B97C820}">
      <dgm:prSet custT="1"/>
      <dgm:spPr/>
      <dgm:t>
        <a:bodyPr/>
        <a:lstStyle/>
        <a:p>
          <a:pPr>
            <a:defRPr cap="all"/>
          </a:pPr>
          <a:r>
            <a:rPr lang="en-GB" sz="1600" dirty="0"/>
            <a:t>Make sure you have somewhere suitable where you can work at home</a:t>
          </a:r>
          <a:endParaRPr lang="en-US" sz="1600" dirty="0"/>
        </a:p>
      </dgm:t>
    </dgm:pt>
    <dgm:pt modelId="{9331E280-D3B7-468A-BCFE-AC0DD0FD4EE3}" type="parTrans" cxnId="{422D8E92-F1C5-4EBD-BF8B-EAB702EBF754}">
      <dgm:prSet/>
      <dgm:spPr/>
      <dgm:t>
        <a:bodyPr/>
        <a:lstStyle/>
        <a:p>
          <a:endParaRPr lang="en-US"/>
        </a:p>
      </dgm:t>
    </dgm:pt>
    <dgm:pt modelId="{1A887670-69AC-4137-9323-269E909945FB}" type="sibTrans" cxnId="{422D8E92-F1C5-4EBD-BF8B-EAB702EBF754}">
      <dgm:prSet/>
      <dgm:spPr/>
      <dgm:t>
        <a:bodyPr/>
        <a:lstStyle/>
        <a:p>
          <a:endParaRPr lang="en-US"/>
        </a:p>
      </dgm:t>
    </dgm:pt>
    <dgm:pt modelId="{4928C0C5-46A1-4976-943F-420F9B1497D7}">
      <dgm:prSet custT="1"/>
      <dgm:spPr/>
      <dgm:t>
        <a:bodyPr/>
        <a:lstStyle/>
        <a:p>
          <a:pPr>
            <a:defRPr cap="all"/>
          </a:pPr>
          <a:r>
            <a:rPr lang="en-GB" sz="1600" dirty="0"/>
            <a:t>Do not wait to be set work before you do some: reading, organising notes etc</a:t>
          </a:r>
          <a:r>
            <a:rPr lang="en-GB" sz="1800" dirty="0"/>
            <a:t>.</a:t>
          </a:r>
          <a:endParaRPr lang="en-US" sz="1800" dirty="0"/>
        </a:p>
      </dgm:t>
    </dgm:pt>
    <dgm:pt modelId="{9F912ECA-976F-4A3C-8674-F8B09A032C00}" type="parTrans" cxnId="{CAFB710B-BD77-4F61-A601-282E2AC8E6CB}">
      <dgm:prSet/>
      <dgm:spPr/>
      <dgm:t>
        <a:bodyPr/>
        <a:lstStyle/>
        <a:p>
          <a:endParaRPr lang="en-US"/>
        </a:p>
      </dgm:t>
    </dgm:pt>
    <dgm:pt modelId="{CDEA2AB5-2148-448F-8C8B-4B3E7AA14E58}" type="sibTrans" cxnId="{CAFB710B-BD77-4F61-A601-282E2AC8E6CB}">
      <dgm:prSet/>
      <dgm:spPr/>
      <dgm:t>
        <a:bodyPr/>
        <a:lstStyle/>
        <a:p>
          <a:endParaRPr lang="en-US"/>
        </a:p>
      </dgm:t>
    </dgm:pt>
    <dgm:pt modelId="{B497B0BF-F299-4434-8AE9-183E9996C8B2}" type="pres">
      <dgm:prSet presAssocID="{2C6624EF-0524-4291-B3EB-BF351CD0A236}" presName="root" presStyleCnt="0">
        <dgm:presLayoutVars>
          <dgm:dir/>
          <dgm:resizeHandles val="exact"/>
        </dgm:presLayoutVars>
      </dgm:prSet>
      <dgm:spPr/>
    </dgm:pt>
    <dgm:pt modelId="{729731B8-1E53-437B-AB27-67469113E7E1}" type="pres">
      <dgm:prSet presAssocID="{4FCE65DC-B493-4C54-A984-B5D321EA4C07}" presName="compNode" presStyleCnt="0"/>
      <dgm:spPr/>
    </dgm:pt>
    <dgm:pt modelId="{A9EE1872-911C-4E59-9128-8B062715B5BA}" type="pres">
      <dgm:prSet presAssocID="{4FCE65DC-B493-4C54-A984-B5D321EA4C07}" presName="iconBgRect" presStyleLbl="bgShp" presStyleIdx="0" presStyleCnt="4"/>
      <dgm:spPr/>
    </dgm:pt>
    <dgm:pt modelId="{94F7A471-06F3-4E6D-889D-350917DCF2D5}" type="pres">
      <dgm:prSet presAssocID="{4FCE65DC-B493-4C54-A984-B5D321EA4C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69A6710A-BA6A-4ACA-BC9B-95BB382FD738}" type="pres">
      <dgm:prSet presAssocID="{4FCE65DC-B493-4C54-A984-B5D321EA4C07}" presName="spaceRect" presStyleCnt="0"/>
      <dgm:spPr/>
    </dgm:pt>
    <dgm:pt modelId="{4F53015E-B849-48BB-BC1E-84BB0A84386A}" type="pres">
      <dgm:prSet presAssocID="{4FCE65DC-B493-4C54-A984-B5D321EA4C07}" presName="textRect" presStyleLbl="revTx" presStyleIdx="0" presStyleCnt="4">
        <dgm:presLayoutVars>
          <dgm:chMax val="1"/>
          <dgm:chPref val="1"/>
        </dgm:presLayoutVars>
      </dgm:prSet>
      <dgm:spPr/>
    </dgm:pt>
    <dgm:pt modelId="{8C8B1439-EE8E-4939-B084-7327E843CEC7}" type="pres">
      <dgm:prSet presAssocID="{0DC1F9B8-56DD-4D0C-89C9-CA40A468FBC6}" presName="sibTrans" presStyleCnt="0"/>
      <dgm:spPr/>
    </dgm:pt>
    <dgm:pt modelId="{623BA2B2-104F-4D89-A337-0408BFB6F58D}" type="pres">
      <dgm:prSet presAssocID="{02C672D8-86E6-4819-99D0-D985BD618B4B}" presName="compNode" presStyleCnt="0"/>
      <dgm:spPr/>
    </dgm:pt>
    <dgm:pt modelId="{AB6679F1-3B34-48D1-927A-210DB32BEAF2}" type="pres">
      <dgm:prSet presAssocID="{02C672D8-86E6-4819-99D0-D985BD618B4B}" presName="iconBgRect" presStyleLbl="bgShp" presStyleIdx="1" presStyleCnt="4"/>
      <dgm:spPr/>
    </dgm:pt>
    <dgm:pt modelId="{66FFB4A7-55C2-4A5C-B786-7E2B2BBC8E33}" type="pres">
      <dgm:prSet presAssocID="{02C672D8-86E6-4819-99D0-D985BD618B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92A9651-297E-4DAE-ADA8-495C1FD54B07}" type="pres">
      <dgm:prSet presAssocID="{02C672D8-86E6-4819-99D0-D985BD618B4B}" presName="spaceRect" presStyleCnt="0"/>
      <dgm:spPr/>
    </dgm:pt>
    <dgm:pt modelId="{39171291-33E9-49D9-BD74-4EE292B55B17}" type="pres">
      <dgm:prSet presAssocID="{02C672D8-86E6-4819-99D0-D985BD618B4B}" presName="textRect" presStyleLbl="revTx" presStyleIdx="1" presStyleCnt="4">
        <dgm:presLayoutVars>
          <dgm:chMax val="1"/>
          <dgm:chPref val="1"/>
        </dgm:presLayoutVars>
      </dgm:prSet>
      <dgm:spPr/>
    </dgm:pt>
    <dgm:pt modelId="{ACBA4D28-3941-4A15-B9B1-3B094F0A9818}" type="pres">
      <dgm:prSet presAssocID="{9E585E38-101C-4580-A567-F907D981BC96}" presName="sibTrans" presStyleCnt="0"/>
      <dgm:spPr/>
    </dgm:pt>
    <dgm:pt modelId="{EF02BB39-3BCE-4991-BC94-16437BF16A39}" type="pres">
      <dgm:prSet presAssocID="{61DD665A-3835-4922-A126-7FDE1B97C820}" presName="compNode" presStyleCnt="0"/>
      <dgm:spPr/>
    </dgm:pt>
    <dgm:pt modelId="{B27A37BA-373E-449D-82FD-BF3C4E96354C}" type="pres">
      <dgm:prSet presAssocID="{61DD665A-3835-4922-A126-7FDE1B97C820}" presName="iconBgRect" presStyleLbl="bgShp" presStyleIdx="2" presStyleCnt="4"/>
      <dgm:spPr/>
    </dgm:pt>
    <dgm:pt modelId="{4149033E-4CCA-41F4-A767-A14DCB95D413}" type="pres">
      <dgm:prSet presAssocID="{61DD665A-3835-4922-A126-7FDE1B97C82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C2C788A-D8D6-4784-9237-830E83E57A1B}" type="pres">
      <dgm:prSet presAssocID="{61DD665A-3835-4922-A126-7FDE1B97C820}" presName="spaceRect" presStyleCnt="0"/>
      <dgm:spPr/>
    </dgm:pt>
    <dgm:pt modelId="{2AEEF9E1-6B98-473C-83ED-E5107F7A78A7}" type="pres">
      <dgm:prSet presAssocID="{61DD665A-3835-4922-A126-7FDE1B97C820}" presName="textRect" presStyleLbl="revTx" presStyleIdx="2" presStyleCnt="4">
        <dgm:presLayoutVars>
          <dgm:chMax val="1"/>
          <dgm:chPref val="1"/>
        </dgm:presLayoutVars>
      </dgm:prSet>
      <dgm:spPr/>
    </dgm:pt>
    <dgm:pt modelId="{85296419-B5B5-4A89-B2E8-23280325752C}" type="pres">
      <dgm:prSet presAssocID="{1A887670-69AC-4137-9323-269E909945FB}" presName="sibTrans" presStyleCnt="0"/>
      <dgm:spPr/>
    </dgm:pt>
    <dgm:pt modelId="{C9DC0D6F-BAFA-4127-9130-35578B28B768}" type="pres">
      <dgm:prSet presAssocID="{4928C0C5-46A1-4976-943F-420F9B1497D7}" presName="compNode" presStyleCnt="0"/>
      <dgm:spPr/>
    </dgm:pt>
    <dgm:pt modelId="{907B6D30-D569-4ABF-A9D9-F9A55E899283}" type="pres">
      <dgm:prSet presAssocID="{4928C0C5-46A1-4976-943F-420F9B1497D7}" presName="iconBgRect" presStyleLbl="bgShp" presStyleIdx="3" presStyleCnt="4"/>
      <dgm:spPr/>
    </dgm:pt>
    <dgm:pt modelId="{8EBF926B-7D13-4100-A5A8-ABF8F14DAB1D}" type="pres">
      <dgm:prSet presAssocID="{4928C0C5-46A1-4976-943F-420F9B1497D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AFD0174-2462-4F88-9B7B-1F2F381936BE}" type="pres">
      <dgm:prSet presAssocID="{4928C0C5-46A1-4976-943F-420F9B1497D7}" presName="spaceRect" presStyleCnt="0"/>
      <dgm:spPr/>
    </dgm:pt>
    <dgm:pt modelId="{5D57534E-8B09-4754-A5B4-0FCABF71DFDC}" type="pres">
      <dgm:prSet presAssocID="{4928C0C5-46A1-4976-943F-420F9B1497D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AFB710B-BD77-4F61-A601-282E2AC8E6CB}" srcId="{2C6624EF-0524-4291-B3EB-BF351CD0A236}" destId="{4928C0C5-46A1-4976-943F-420F9B1497D7}" srcOrd="3" destOrd="0" parTransId="{9F912ECA-976F-4A3C-8674-F8B09A032C00}" sibTransId="{CDEA2AB5-2148-448F-8C8B-4B3E7AA14E58}"/>
    <dgm:cxn modelId="{6E0B1628-6C46-419B-98A4-D12AFAE705CF}" type="presOf" srcId="{61DD665A-3835-4922-A126-7FDE1B97C820}" destId="{2AEEF9E1-6B98-473C-83ED-E5107F7A78A7}" srcOrd="0" destOrd="0" presId="urn:microsoft.com/office/officeart/2018/5/layout/IconCircleLabelList"/>
    <dgm:cxn modelId="{33FAAC2A-DA73-4E78-8668-8E6F672A19E9}" type="presOf" srcId="{4928C0C5-46A1-4976-943F-420F9B1497D7}" destId="{5D57534E-8B09-4754-A5B4-0FCABF71DFDC}" srcOrd="0" destOrd="0" presId="urn:microsoft.com/office/officeart/2018/5/layout/IconCircleLabelList"/>
    <dgm:cxn modelId="{5FF92D4D-71B5-4EA3-B05A-DE52AF73EFCD}" type="presOf" srcId="{4FCE65DC-B493-4C54-A984-B5D321EA4C07}" destId="{4F53015E-B849-48BB-BC1E-84BB0A84386A}" srcOrd="0" destOrd="0" presId="urn:microsoft.com/office/officeart/2018/5/layout/IconCircleLabelList"/>
    <dgm:cxn modelId="{422D8E92-F1C5-4EBD-BF8B-EAB702EBF754}" srcId="{2C6624EF-0524-4291-B3EB-BF351CD0A236}" destId="{61DD665A-3835-4922-A126-7FDE1B97C820}" srcOrd="2" destOrd="0" parTransId="{9331E280-D3B7-468A-BCFE-AC0DD0FD4EE3}" sibTransId="{1A887670-69AC-4137-9323-269E909945FB}"/>
    <dgm:cxn modelId="{DFF1E5E2-5F4D-4F00-88CB-24ED321285A2}" type="presOf" srcId="{2C6624EF-0524-4291-B3EB-BF351CD0A236}" destId="{B497B0BF-F299-4434-8AE9-183E9996C8B2}" srcOrd="0" destOrd="0" presId="urn:microsoft.com/office/officeart/2018/5/layout/IconCircleLabelList"/>
    <dgm:cxn modelId="{DBB416E3-54F8-480F-81F1-E82E7B1695BB}" srcId="{2C6624EF-0524-4291-B3EB-BF351CD0A236}" destId="{02C672D8-86E6-4819-99D0-D985BD618B4B}" srcOrd="1" destOrd="0" parTransId="{9FA847FA-0C80-49AB-8459-19AE0C4FCC29}" sibTransId="{9E585E38-101C-4580-A567-F907D981BC96}"/>
    <dgm:cxn modelId="{5F2D55ED-DF47-43D9-A555-7DC89F36C2CD}" srcId="{2C6624EF-0524-4291-B3EB-BF351CD0A236}" destId="{4FCE65DC-B493-4C54-A984-B5D321EA4C07}" srcOrd="0" destOrd="0" parTransId="{EC2BC962-36FD-49F6-8030-6CEAD03C32A0}" sibTransId="{0DC1F9B8-56DD-4D0C-89C9-CA40A468FBC6}"/>
    <dgm:cxn modelId="{E58379FD-1D0B-491C-9EFE-13267804ABFD}" type="presOf" srcId="{02C672D8-86E6-4819-99D0-D985BD618B4B}" destId="{39171291-33E9-49D9-BD74-4EE292B55B17}" srcOrd="0" destOrd="0" presId="urn:microsoft.com/office/officeart/2018/5/layout/IconCircleLabelList"/>
    <dgm:cxn modelId="{29D9F860-4243-4016-A3B9-AEECC00D4AEA}" type="presParOf" srcId="{B497B0BF-F299-4434-8AE9-183E9996C8B2}" destId="{729731B8-1E53-437B-AB27-67469113E7E1}" srcOrd="0" destOrd="0" presId="urn:microsoft.com/office/officeart/2018/5/layout/IconCircleLabelList"/>
    <dgm:cxn modelId="{4377629A-F8FF-4179-9E0E-0EFD41409F99}" type="presParOf" srcId="{729731B8-1E53-437B-AB27-67469113E7E1}" destId="{A9EE1872-911C-4E59-9128-8B062715B5BA}" srcOrd="0" destOrd="0" presId="urn:microsoft.com/office/officeart/2018/5/layout/IconCircleLabelList"/>
    <dgm:cxn modelId="{2BFB8155-7EC1-4291-AF96-4392C036589A}" type="presParOf" srcId="{729731B8-1E53-437B-AB27-67469113E7E1}" destId="{94F7A471-06F3-4E6D-889D-350917DCF2D5}" srcOrd="1" destOrd="0" presId="urn:microsoft.com/office/officeart/2018/5/layout/IconCircleLabelList"/>
    <dgm:cxn modelId="{C674C87D-6F70-4A46-826C-A72A56AF8099}" type="presParOf" srcId="{729731B8-1E53-437B-AB27-67469113E7E1}" destId="{69A6710A-BA6A-4ACA-BC9B-95BB382FD738}" srcOrd="2" destOrd="0" presId="urn:microsoft.com/office/officeart/2018/5/layout/IconCircleLabelList"/>
    <dgm:cxn modelId="{6AE2740E-2013-4E51-BE28-D681E822BFBC}" type="presParOf" srcId="{729731B8-1E53-437B-AB27-67469113E7E1}" destId="{4F53015E-B849-48BB-BC1E-84BB0A84386A}" srcOrd="3" destOrd="0" presId="urn:microsoft.com/office/officeart/2018/5/layout/IconCircleLabelList"/>
    <dgm:cxn modelId="{DBF7302B-05D8-4280-9572-BECADA9B0D86}" type="presParOf" srcId="{B497B0BF-F299-4434-8AE9-183E9996C8B2}" destId="{8C8B1439-EE8E-4939-B084-7327E843CEC7}" srcOrd="1" destOrd="0" presId="urn:microsoft.com/office/officeart/2018/5/layout/IconCircleLabelList"/>
    <dgm:cxn modelId="{96B97C51-1A44-47AF-8B85-9F2C87A9D93B}" type="presParOf" srcId="{B497B0BF-F299-4434-8AE9-183E9996C8B2}" destId="{623BA2B2-104F-4D89-A337-0408BFB6F58D}" srcOrd="2" destOrd="0" presId="urn:microsoft.com/office/officeart/2018/5/layout/IconCircleLabelList"/>
    <dgm:cxn modelId="{A83F7B56-E874-4E25-A4F5-478ADE15809D}" type="presParOf" srcId="{623BA2B2-104F-4D89-A337-0408BFB6F58D}" destId="{AB6679F1-3B34-48D1-927A-210DB32BEAF2}" srcOrd="0" destOrd="0" presId="urn:microsoft.com/office/officeart/2018/5/layout/IconCircleLabelList"/>
    <dgm:cxn modelId="{62D12CAC-20B4-41B2-BA23-F0F41084851D}" type="presParOf" srcId="{623BA2B2-104F-4D89-A337-0408BFB6F58D}" destId="{66FFB4A7-55C2-4A5C-B786-7E2B2BBC8E33}" srcOrd="1" destOrd="0" presId="urn:microsoft.com/office/officeart/2018/5/layout/IconCircleLabelList"/>
    <dgm:cxn modelId="{152C6CCA-BF79-439F-BB63-69A2D6CA359B}" type="presParOf" srcId="{623BA2B2-104F-4D89-A337-0408BFB6F58D}" destId="{192A9651-297E-4DAE-ADA8-495C1FD54B07}" srcOrd="2" destOrd="0" presId="urn:microsoft.com/office/officeart/2018/5/layout/IconCircleLabelList"/>
    <dgm:cxn modelId="{A0C5C5E0-4D32-41FA-88F9-2E4DF64B3396}" type="presParOf" srcId="{623BA2B2-104F-4D89-A337-0408BFB6F58D}" destId="{39171291-33E9-49D9-BD74-4EE292B55B17}" srcOrd="3" destOrd="0" presId="urn:microsoft.com/office/officeart/2018/5/layout/IconCircleLabelList"/>
    <dgm:cxn modelId="{28A6438B-4391-40F0-9E0F-C8E726B200F1}" type="presParOf" srcId="{B497B0BF-F299-4434-8AE9-183E9996C8B2}" destId="{ACBA4D28-3941-4A15-B9B1-3B094F0A9818}" srcOrd="3" destOrd="0" presId="urn:microsoft.com/office/officeart/2018/5/layout/IconCircleLabelList"/>
    <dgm:cxn modelId="{EDCEE5A7-AC7B-447B-8C3E-900AA4F84F79}" type="presParOf" srcId="{B497B0BF-F299-4434-8AE9-183E9996C8B2}" destId="{EF02BB39-3BCE-4991-BC94-16437BF16A39}" srcOrd="4" destOrd="0" presId="urn:microsoft.com/office/officeart/2018/5/layout/IconCircleLabelList"/>
    <dgm:cxn modelId="{3B78562F-7F03-4E00-A55F-AAD6BEF66F2E}" type="presParOf" srcId="{EF02BB39-3BCE-4991-BC94-16437BF16A39}" destId="{B27A37BA-373E-449D-82FD-BF3C4E96354C}" srcOrd="0" destOrd="0" presId="urn:microsoft.com/office/officeart/2018/5/layout/IconCircleLabelList"/>
    <dgm:cxn modelId="{C87F59F4-E343-4F73-B518-AC500AD81BCC}" type="presParOf" srcId="{EF02BB39-3BCE-4991-BC94-16437BF16A39}" destId="{4149033E-4CCA-41F4-A767-A14DCB95D413}" srcOrd="1" destOrd="0" presId="urn:microsoft.com/office/officeart/2018/5/layout/IconCircleLabelList"/>
    <dgm:cxn modelId="{46D8B9EC-F8A4-4A7B-99E4-03A6FEFF4AA7}" type="presParOf" srcId="{EF02BB39-3BCE-4991-BC94-16437BF16A39}" destId="{8C2C788A-D8D6-4784-9237-830E83E57A1B}" srcOrd="2" destOrd="0" presId="urn:microsoft.com/office/officeart/2018/5/layout/IconCircleLabelList"/>
    <dgm:cxn modelId="{CE8F5DAF-73E2-4707-AE57-E9757FC0B78A}" type="presParOf" srcId="{EF02BB39-3BCE-4991-BC94-16437BF16A39}" destId="{2AEEF9E1-6B98-473C-83ED-E5107F7A78A7}" srcOrd="3" destOrd="0" presId="urn:microsoft.com/office/officeart/2018/5/layout/IconCircleLabelList"/>
    <dgm:cxn modelId="{C525931D-777D-4003-87CA-16D7FF99E725}" type="presParOf" srcId="{B497B0BF-F299-4434-8AE9-183E9996C8B2}" destId="{85296419-B5B5-4A89-B2E8-23280325752C}" srcOrd="5" destOrd="0" presId="urn:microsoft.com/office/officeart/2018/5/layout/IconCircleLabelList"/>
    <dgm:cxn modelId="{A8F202CD-FD75-4480-B092-B9E1A135D543}" type="presParOf" srcId="{B497B0BF-F299-4434-8AE9-183E9996C8B2}" destId="{C9DC0D6F-BAFA-4127-9130-35578B28B768}" srcOrd="6" destOrd="0" presId="urn:microsoft.com/office/officeart/2018/5/layout/IconCircleLabelList"/>
    <dgm:cxn modelId="{C6B501C1-FE9D-4057-9669-55B4A5427115}" type="presParOf" srcId="{C9DC0D6F-BAFA-4127-9130-35578B28B768}" destId="{907B6D30-D569-4ABF-A9D9-F9A55E899283}" srcOrd="0" destOrd="0" presId="urn:microsoft.com/office/officeart/2018/5/layout/IconCircleLabelList"/>
    <dgm:cxn modelId="{83D49359-386B-4250-8CFD-12A645EE89E9}" type="presParOf" srcId="{C9DC0D6F-BAFA-4127-9130-35578B28B768}" destId="{8EBF926B-7D13-4100-A5A8-ABF8F14DAB1D}" srcOrd="1" destOrd="0" presId="urn:microsoft.com/office/officeart/2018/5/layout/IconCircleLabelList"/>
    <dgm:cxn modelId="{BA0DBA57-4E13-45EA-8777-2E372C845DEA}" type="presParOf" srcId="{C9DC0D6F-BAFA-4127-9130-35578B28B768}" destId="{3AFD0174-2462-4F88-9B7B-1F2F381936BE}" srcOrd="2" destOrd="0" presId="urn:microsoft.com/office/officeart/2018/5/layout/IconCircleLabelList"/>
    <dgm:cxn modelId="{43778205-31E6-44FB-AB3C-90DF21DBB31F}" type="presParOf" srcId="{C9DC0D6F-BAFA-4127-9130-35578B28B768}" destId="{5D57534E-8B09-4754-A5B4-0FCABF71DF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0BE316-86A2-4491-9CB7-6F9AF7505756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DEC4D3B-FA0F-42F0-B144-162314FA97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Very important to get this right</a:t>
          </a:r>
          <a:endParaRPr lang="en-US" sz="1600" dirty="0"/>
        </a:p>
      </dgm:t>
    </dgm:pt>
    <dgm:pt modelId="{9B90720E-A25C-483B-9942-02975E8DEF16}" type="parTrans" cxnId="{C37B35DB-3F80-41F5-AE09-D87E72624951}">
      <dgm:prSet/>
      <dgm:spPr/>
      <dgm:t>
        <a:bodyPr/>
        <a:lstStyle/>
        <a:p>
          <a:endParaRPr lang="en-US"/>
        </a:p>
      </dgm:t>
    </dgm:pt>
    <dgm:pt modelId="{67E1B639-DBD8-4D34-AF64-8629D440582C}" type="sibTrans" cxnId="{C37B35DB-3F80-41F5-AE09-D87E72624951}">
      <dgm:prSet/>
      <dgm:spPr/>
      <dgm:t>
        <a:bodyPr/>
        <a:lstStyle/>
        <a:p>
          <a:endParaRPr lang="en-US"/>
        </a:p>
      </dgm:t>
    </dgm:pt>
    <dgm:pt modelId="{904BF2BA-F783-406A-BC4B-EF8183CCCA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You will enjoy leisure more if you have faced up to your academic commitments</a:t>
          </a:r>
          <a:endParaRPr lang="en-US" sz="1600" dirty="0"/>
        </a:p>
      </dgm:t>
    </dgm:pt>
    <dgm:pt modelId="{04200AA1-F70E-404A-8CFC-72502E1CC8FD}" type="parTrans" cxnId="{3802C0AE-7B7E-4EBE-A84A-50859C6566D5}">
      <dgm:prSet/>
      <dgm:spPr/>
      <dgm:t>
        <a:bodyPr/>
        <a:lstStyle/>
        <a:p>
          <a:endParaRPr lang="en-US"/>
        </a:p>
      </dgm:t>
    </dgm:pt>
    <dgm:pt modelId="{FF1EF78B-AE77-40FC-BAC8-F1901A0AE313}" type="sibTrans" cxnId="{3802C0AE-7B7E-4EBE-A84A-50859C6566D5}">
      <dgm:prSet/>
      <dgm:spPr/>
      <dgm:t>
        <a:bodyPr/>
        <a:lstStyle/>
        <a:p>
          <a:endParaRPr lang="en-US"/>
        </a:p>
      </dgm:t>
    </dgm:pt>
    <dgm:pt modelId="{F81A40B6-85E2-46CE-9FDC-F1317D2ADB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Too much part-time work affects academic performance:  More than 9-10 hours a week is probably too much</a:t>
          </a:r>
          <a:endParaRPr lang="en-US" sz="1600" dirty="0"/>
        </a:p>
      </dgm:t>
    </dgm:pt>
    <dgm:pt modelId="{4DB1E9BF-75D0-4853-A662-EDF749ED080A}" type="parTrans" cxnId="{2BA336CA-7AB0-4BB7-BB77-F9324BFB22ED}">
      <dgm:prSet/>
      <dgm:spPr/>
      <dgm:t>
        <a:bodyPr/>
        <a:lstStyle/>
        <a:p>
          <a:endParaRPr lang="en-US"/>
        </a:p>
      </dgm:t>
    </dgm:pt>
    <dgm:pt modelId="{0E5AABC9-734C-43E2-97EA-CF9D6AFDAA24}" type="sibTrans" cxnId="{2BA336CA-7AB0-4BB7-BB77-F9324BFB22ED}">
      <dgm:prSet/>
      <dgm:spPr/>
      <dgm:t>
        <a:bodyPr/>
        <a:lstStyle/>
        <a:p>
          <a:endParaRPr lang="en-US"/>
        </a:p>
      </dgm:t>
    </dgm:pt>
    <dgm:pt modelId="{DE429CD0-D08B-455A-A6BC-5AF17C7B2FFB}" type="pres">
      <dgm:prSet presAssocID="{6A0BE316-86A2-4491-9CB7-6F9AF7505756}" presName="root" presStyleCnt="0">
        <dgm:presLayoutVars>
          <dgm:dir/>
          <dgm:resizeHandles val="exact"/>
        </dgm:presLayoutVars>
      </dgm:prSet>
      <dgm:spPr/>
    </dgm:pt>
    <dgm:pt modelId="{DB6B48AB-C88D-475B-AFB6-532EDC22A414}" type="pres">
      <dgm:prSet presAssocID="{3DEC4D3B-FA0F-42F0-B144-162314FA97B8}" presName="compNode" presStyleCnt="0"/>
      <dgm:spPr/>
    </dgm:pt>
    <dgm:pt modelId="{E282A0CE-3B7D-4DBD-9A6C-18E2E4A6C02C}" type="pres">
      <dgm:prSet presAssocID="{3DEC4D3B-FA0F-42F0-B144-162314FA97B8}" presName="iconRect" presStyleLbl="node1" presStyleIdx="0" presStyleCnt="3" custScaleX="146706" custScaleY="1508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0765117-393D-4D00-8712-FFB7C4DF1167}" type="pres">
      <dgm:prSet presAssocID="{3DEC4D3B-FA0F-42F0-B144-162314FA97B8}" presName="spaceRect" presStyleCnt="0"/>
      <dgm:spPr/>
    </dgm:pt>
    <dgm:pt modelId="{4E288391-1F27-47FA-B57A-4CA53CDE0871}" type="pres">
      <dgm:prSet presAssocID="{3DEC4D3B-FA0F-42F0-B144-162314FA97B8}" presName="textRect" presStyleLbl="revTx" presStyleIdx="0" presStyleCnt="3">
        <dgm:presLayoutVars>
          <dgm:chMax val="1"/>
          <dgm:chPref val="1"/>
        </dgm:presLayoutVars>
      </dgm:prSet>
      <dgm:spPr/>
    </dgm:pt>
    <dgm:pt modelId="{2ACFAE1B-3693-4AEB-A039-43A792D9ABD4}" type="pres">
      <dgm:prSet presAssocID="{67E1B639-DBD8-4D34-AF64-8629D440582C}" presName="sibTrans" presStyleCnt="0"/>
      <dgm:spPr/>
    </dgm:pt>
    <dgm:pt modelId="{B65BE453-08BA-4CCB-AD23-34AD41420C18}" type="pres">
      <dgm:prSet presAssocID="{904BF2BA-F783-406A-BC4B-EF8183CCCA8E}" presName="compNode" presStyleCnt="0"/>
      <dgm:spPr/>
    </dgm:pt>
    <dgm:pt modelId="{E5977706-97C9-4C0B-998E-44D361CA5EFC}" type="pres">
      <dgm:prSet presAssocID="{904BF2BA-F783-406A-BC4B-EF8183CCCA8E}" presName="iconRect" presStyleLbl="node1" presStyleIdx="1" presStyleCnt="3" custScaleX="125690" custScaleY="1617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DE9A736-19BD-4632-8BD7-3EED8DC4199F}" type="pres">
      <dgm:prSet presAssocID="{904BF2BA-F783-406A-BC4B-EF8183CCCA8E}" presName="spaceRect" presStyleCnt="0"/>
      <dgm:spPr/>
    </dgm:pt>
    <dgm:pt modelId="{A7CAD742-663F-44EA-91F1-D7EC98E389AE}" type="pres">
      <dgm:prSet presAssocID="{904BF2BA-F783-406A-BC4B-EF8183CCCA8E}" presName="textRect" presStyleLbl="revTx" presStyleIdx="1" presStyleCnt="3">
        <dgm:presLayoutVars>
          <dgm:chMax val="1"/>
          <dgm:chPref val="1"/>
        </dgm:presLayoutVars>
      </dgm:prSet>
      <dgm:spPr/>
    </dgm:pt>
    <dgm:pt modelId="{72D40538-3AAC-4889-9DF7-1A8C4BF350AD}" type="pres">
      <dgm:prSet presAssocID="{FF1EF78B-AE77-40FC-BAC8-F1901A0AE313}" presName="sibTrans" presStyleCnt="0"/>
      <dgm:spPr/>
    </dgm:pt>
    <dgm:pt modelId="{FF4F5710-84AF-44B1-9935-4F6050B95EB7}" type="pres">
      <dgm:prSet presAssocID="{F81A40B6-85E2-46CE-9FDC-F1317D2ADB90}" presName="compNode" presStyleCnt="0"/>
      <dgm:spPr/>
    </dgm:pt>
    <dgm:pt modelId="{8ABE4B78-B5EF-49A5-8368-BCCF516EA1FE}" type="pres">
      <dgm:prSet presAssocID="{F81A40B6-85E2-46CE-9FDC-F1317D2ADB90}" presName="iconRect" presStyleLbl="node1" presStyleIdx="2" presStyleCnt="3" custScaleX="154329" custScaleY="14311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8079F49-7306-429A-A82A-2BE888FC7BFE}" type="pres">
      <dgm:prSet presAssocID="{F81A40B6-85E2-46CE-9FDC-F1317D2ADB90}" presName="spaceRect" presStyleCnt="0"/>
      <dgm:spPr/>
    </dgm:pt>
    <dgm:pt modelId="{478E9E0C-4992-4B83-8130-8FED1DF1D63D}" type="pres">
      <dgm:prSet presAssocID="{F81A40B6-85E2-46CE-9FDC-F1317D2ADB9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D836E-9A30-4688-A2C1-488834C36A9D}" type="presOf" srcId="{904BF2BA-F783-406A-BC4B-EF8183CCCA8E}" destId="{A7CAD742-663F-44EA-91F1-D7EC98E389AE}" srcOrd="0" destOrd="0" presId="urn:microsoft.com/office/officeart/2018/2/layout/IconLabelList"/>
    <dgm:cxn modelId="{ECB56753-8F91-440B-BF62-7925E14BAB62}" type="presOf" srcId="{6A0BE316-86A2-4491-9CB7-6F9AF7505756}" destId="{DE429CD0-D08B-455A-A6BC-5AF17C7B2FFB}" srcOrd="0" destOrd="0" presId="urn:microsoft.com/office/officeart/2018/2/layout/IconLabelList"/>
    <dgm:cxn modelId="{0A1E3F58-F78C-48D5-8AD6-B870472977C5}" type="presOf" srcId="{3DEC4D3B-FA0F-42F0-B144-162314FA97B8}" destId="{4E288391-1F27-47FA-B57A-4CA53CDE0871}" srcOrd="0" destOrd="0" presId="urn:microsoft.com/office/officeart/2018/2/layout/IconLabelList"/>
    <dgm:cxn modelId="{3733BB90-0164-4562-9575-C618E3FFCCD7}" type="presOf" srcId="{F81A40B6-85E2-46CE-9FDC-F1317D2ADB90}" destId="{478E9E0C-4992-4B83-8130-8FED1DF1D63D}" srcOrd="0" destOrd="0" presId="urn:microsoft.com/office/officeart/2018/2/layout/IconLabelList"/>
    <dgm:cxn modelId="{3802C0AE-7B7E-4EBE-A84A-50859C6566D5}" srcId="{6A0BE316-86A2-4491-9CB7-6F9AF7505756}" destId="{904BF2BA-F783-406A-BC4B-EF8183CCCA8E}" srcOrd="1" destOrd="0" parTransId="{04200AA1-F70E-404A-8CFC-72502E1CC8FD}" sibTransId="{FF1EF78B-AE77-40FC-BAC8-F1901A0AE313}"/>
    <dgm:cxn modelId="{2BA336CA-7AB0-4BB7-BB77-F9324BFB22ED}" srcId="{6A0BE316-86A2-4491-9CB7-6F9AF7505756}" destId="{F81A40B6-85E2-46CE-9FDC-F1317D2ADB90}" srcOrd="2" destOrd="0" parTransId="{4DB1E9BF-75D0-4853-A662-EDF749ED080A}" sibTransId="{0E5AABC9-734C-43E2-97EA-CF9D6AFDAA24}"/>
    <dgm:cxn modelId="{C37B35DB-3F80-41F5-AE09-D87E72624951}" srcId="{6A0BE316-86A2-4491-9CB7-6F9AF7505756}" destId="{3DEC4D3B-FA0F-42F0-B144-162314FA97B8}" srcOrd="0" destOrd="0" parTransId="{9B90720E-A25C-483B-9942-02975E8DEF16}" sibTransId="{67E1B639-DBD8-4D34-AF64-8629D440582C}"/>
    <dgm:cxn modelId="{B2F586D7-B680-47EF-B53A-E72B55AD8828}" type="presParOf" srcId="{DE429CD0-D08B-455A-A6BC-5AF17C7B2FFB}" destId="{DB6B48AB-C88D-475B-AFB6-532EDC22A414}" srcOrd="0" destOrd="0" presId="urn:microsoft.com/office/officeart/2018/2/layout/IconLabelList"/>
    <dgm:cxn modelId="{29C7A947-EFAB-4043-B80E-B5ABADDDB854}" type="presParOf" srcId="{DB6B48AB-C88D-475B-AFB6-532EDC22A414}" destId="{E282A0CE-3B7D-4DBD-9A6C-18E2E4A6C02C}" srcOrd="0" destOrd="0" presId="urn:microsoft.com/office/officeart/2018/2/layout/IconLabelList"/>
    <dgm:cxn modelId="{9A2AD01E-FD41-4FFB-8327-1221A33E4D16}" type="presParOf" srcId="{DB6B48AB-C88D-475B-AFB6-532EDC22A414}" destId="{20765117-393D-4D00-8712-FFB7C4DF1167}" srcOrd="1" destOrd="0" presId="urn:microsoft.com/office/officeart/2018/2/layout/IconLabelList"/>
    <dgm:cxn modelId="{20B26AD4-20D3-421B-B2C7-47465940DE73}" type="presParOf" srcId="{DB6B48AB-C88D-475B-AFB6-532EDC22A414}" destId="{4E288391-1F27-47FA-B57A-4CA53CDE0871}" srcOrd="2" destOrd="0" presId="urn:microsoft.com/office/officeart/2018/2/layout/IconLabelList"/>
    <dgm:cxn modelId="{D242052F-C75C-456D-9533-DED913F2F436}" type="presParOf" srcId="{DE429CD0-D08B-455A-A6BC-5AF17C7B2FFB}" destId="{2ACFAE1B-3693-4AEB-A039-43A792D9ABD4}" srcOrd="1" destOrd="0" presId="urn:microsoft.com/office/officeart/2018/2/layout/IconLabelList"/>
    <dgm:cxn modelId="{66810E8C-52AD-46D1-B04C-455FA5714AE0}" type="presParOf" srcId="{DE429CD0-D08B-455A-A6BC-5AF17C7B2FFB}" destId="{B65BE453-08BA-4CCB-AD23-34AD41420C18}" srcOrd="2" destOrd="0" presId="urn:microsoft.com/office/officeart/2018/2/layout/IconLabelList"/>
    <dgm:cxn modelId="{C896FD43-5635-4F5D-B635-73E78FCAD460}" type="presParOf" srcId="{B65BE453-08BA-4CCB-AD23-34AD41420C18}" destId="{E5977706-97C9-4C0B-998E-44D361CA5EFC}" srcOrd="0" destOrd="0" presId="urn:microsoft.com/office/officeart/2018/2/layout/IconLabelList"/>
    <dgm:cxn modelId="{39C626E0-D5D2-48D6-8592-F5252AC8C344}" type="presParOf" srcId="{B65BE453-08BA-4CCB-AD23-34AD41420C18}" destId="{4DE9A736-19BD-4632-8BD7-3EED8DC4199F}" srcOrd="1" destOrd="0" presId="urn:microsoft.com/office/officeart/2018/2/layout/IconLabelList"/>
    <dgm:cxn modelId="{21B72E50-887A-4808-B11F-695474C86901}" type="presParOf" srcId="{B65BE453-08BA-4CCB-AD23-34AD41420C18}" destId="{A7CAD742-663F-44EA-91F1-D7EC98E389AE}" srcOrd="2" destOrd="0" presId="urn:microsoft.com/office/officeart/2018/2/layout/IconLabelList"/>
    <dgm:cxn modelId="{882E5675-1511-4DF5-9650-83AE0DFC66E7}" type="presParOf" srcId="{DE429CD0-D08B-455A-A6BC-5AF17C7B2FFB}" destId="{72D40538-3AAC-4889-9DF7-1A8C4BF350AD}" srcOrd="3" destOrd="0" presId="urn:microsoft.com/office/officeart/2018/2/layout/IconLabelList"/>
    <dgm:cxn modelId="{604D91EB-28CA-4808-A18E-643EDC6DA205}" type="presParOf" srcId="{DE429CD0-D08B-455A-A6BC-5AF17C7B2FFB}" destId="{FF4F5710-84AF-44B1-9935-4F6050B95EB7}" srcOrd="4" destOrd="0" presId="urn:microsoft.com/office/officeart/2018/2/layout/IconLabelList"/>
    <dgm:cxn modelId="{2582E099-F0EE-4F46-BBFC-D60883B0271D}" type="presParOf" srcId="{FF4F5710-84AF-44B1-9935-4F6050B95EB7}" destId="{8ABE4B78-B5EF-49A5-8368-BCCF516EA1FE}" srcOrd="0" destOrd="0" presId="urn:microsoft.com/office/officeart/2018/2/layout/IconLabelList"/>
    <dgm:cxn modelId="{4EC24921-D5F6-4CEC-AA97-64603C078C68}" type="presParOf" srcId="{FF4F5710-84AF-44B1-9935-4F6050B95EB7}" destId="{C8079F49-7306-429A-A82A-2BE888FC7BFE}" srcOrd="1" destOrd="0" presId="urn:microsoft.com/office/officeart/2018/2/layout/IconLabelList"/>
    <dgm:cxn modelId="{523C4BF4-E8DF-4618-B06A-E25D71431A19}" type="presParOf" srcId="{FF4F5710-84AF-44B1-9935-4F6050B95EB7}" destId="{478E9E0C-4992-4B83-8130-8FED1DF1D63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B27143-B438-4FB1-87F0-D9FF3CB4E016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9F23FAD-1F5D-4710-B11E-B1C80609D351}">
      <dgm:prSet/>
      <dgm:spPr/>
      <dgm:t>
        <a:bodyPr/>
        <a:lstStyle/>
        <a:p>
          <a:r>
            <a:rPr lang="en-GB"/>
            <a:t>Money!!</a:t>
          </a:r>
          <a:endParaRPr lang="en-US"/>
        </a:p>
      </dgm:t>
    </dgm:pt>
    <dgm:pt modelId="{23DB7748-1271-436E-9AD0-280034F451F9}" type="parTrans" cxnId="{B0329488-DC85-40AD-A904-7FF71D935577}">
      <dgm:prSet/>
      <dgm:spPr/>
      <dgm:t>
        <a:bodyPr/>
        <a:lstStyle/>
        <a:p>
          <a:endParaRPr lang="en-US"/>
        </a:p>
      </dgm:t>
    </dgm:pt>
    <dgm:pt modelId="{6ACB0BAC-15FA-4E8B-91D3-4D8B8566BBC1}" type="sibTrans" cxnId="{B0329488-DC85-40AD-A904-7FF71D935577}">
      <dgm:prSet/>
      <dgm:spPr/>
      <dgm:t>
        <a:bodyPr/>
        <a:lstStyle/>
        <a:p>
          <a:endParaRPr lang="en-US"/>
        </a:p>
      </dgm:t>
    </dgm:pt>
    <dgm:pt modelId="{DE924403-785B-42E1-BB40-E69E7D9BCC97}">
      <dgm:prSet/>
      <dgm:spPr/>
      <dgm:t>
        <a:bodyPr/>
        <a:lstStyle/>
        <a:p>
          <a:r>
            <a:rPr lang="en-GB"/>
            <a:t>Meet new friends</a:t>
          </a:r>
          <a:endParaRPr lang="en-US"/>
        </a:p>
      </dgm:t>
    </dgm:pt>
    <dgm:pt modelId="{A5A068AC-BD97-4719-BDFF-F5A08A0B5AE8}" type="parTrans" cxnId="{18169917-7F14-4CCC-8352-35BA2972505B}">
      <dgm:prSet/>
      <dgm:spPr/>
      <dgm:t>
        <a:bodyPr/>
        <a:lstStyle/>
        <a:p>
          <a:endParaRPr lang="en-US"/>
        </a:p>
      </dgm:t>
    </dgm:pt>
    <dgm:pt modelId="{2A527D31-FCF3-4BC0-943B-7A4E783DADF7}" type="sibTrans" cxnId="{18169917-7F14-4CCC-8352-35BA2972505B}">
      <dgm:prSet/>
      <dgm:spPr/>
      <dgm:t>
        <a:bodyPr/>
        <a:lstStyle/>
        <a:p>
          <a:endParaRPr lang="en-US"/>
        </a:p>
      </dgm:t>
    </dgm:pt>
    <dgm:pt modelId="{253F3F66-D48F-46F6-88CE-CE86983E4068}">
      <dgm:prSet/>
      <dgm:spPr/>
      <dgm:t>
        <a:bodyPr/>
        <a:lstStyle/>
        <a:p>
          <a:r>
            <a:rPr lang="en-GB"/>
            <a:t>New experiences</a:t>
          </a:r>
          <a:endParaRPr lang="en-US"/>
        </a:p>
      </dgm:t>
    </dgm:pt>
    <dgm:pt modelId="{22272BD0-3A50-483E-901B-D584BA82816E}" type="parTrans" cxnId="{F5A08621-939E-4D56-A472-87010391AC8D}">
      <dgm:prSet/>
      <dgm:spPr/>
      <dgm:t>
        <a:bodyPr/>
        <a:lstStyle/>
        <a:p>
          <a:endParaRPr lang="en-US"/>
        </a:p>
      </dgm:t>
    </dgm:pt>
    <dgm:pt modelId="{27A74CAD-4C75-4475-BEC5-BFB53F7950A6}" type="sibTrans" cxnId="{F5A08621-939E-4D56-A472-87010391AC8D}">
      <dgm:prSet/>
      <dgm:spPr/>
      <dgm:t>
        <a:bodyPr/>
        <a:lstStyle/>
        <a:p>
          <a:endParaRPr lang="en-US"/>
        </a:p>
      </dgm:t>
    </dgm:pt>
    <dgm:pt modelId="{14153975-2834-4EB9-B3AD-1B3318A3A566}">
      <dgm:prSet/>
      <dgm:spPr/>
      <dgm:t>
        <a:bodyPr/>
        <a:lstStyle/>
        <a:p>
          <a:r>
            <a:rPr lang="en-GB" dirty="0"/>
            <a:t>New responsibilities (Importance of reliability/punctuality) </a:t>
          </a:r>
          <a:endParaRPr lang="en-US" dirty="0"/>
        </a:p>
      </dgm:t>
    </dgm:pt>
    <dgm:pt modelId="{2F62A99F-1D38-4E72-8760-FF49A2A893A1}" type="parTrans" cxnId="{E4D8D1D0-D785-4984-8C4D-B10556FE1E13}">
      <dgm:prSet/>
      <dgm:spPr/>
      <dgm:t>
        <a:bodyPr/>
        <a:lstStyle/>
        <a:p>
          <a:endParaRPr lang="en-US"/>
        </a:p>
      </dgm:t>
    </dgm:pt>
    <dgm:pt modelId="{167E0E0D-7CA5-45FB-A3FF-1C6E395370B3}" type="sibTrans" cxnId="{E4D8D1D0-D785-4984-8C4D-B10556FE1E13}">
      <dgm:prSet/>
      <dgm:spPr/>
      <dgm:t>
        <a:bodyPr/>
        <a:lstStyle/>
        <a:p>
          <a:endParaRPr lang="en-US"/>
        </a:p>
      </dgm:t>
    </dgm:pt>
    <dgm:pt modelId="{57587D77-BE17-470E-8770-37BD949E643C}">
      <dgm:prSet/>
      <dgm:spPr/>
      <dgm:t>
        <a:bodyPr/>
        <a:lstStyle/>
        <a:p>
          <a:r>
            <a:rPr lang="en-GB"/>
            <a:t>Learn new skills (teamwork)</a:t>
          </a:r>
          <a:endParaRPr lang="en-US"/>
        </a:p>
      </dgm:t>
    </dgm:pt>
    <dgm:pt modelId="{02890C8A-CB72-4C12-AA75-91A5F50BE15C}" type="parTrans" cxnId="{07BE0065-8952-4364-9506-FEA2F4701833}">
      <dgm:prSet/>
      <dgm:spPr/>
      <dgm:t>
        <a:bodyPr/>
        <a:lstStyle/>
        <a:p>
          <a:endParaRPr lang="en-US"/>
        </a:p>
      </dgm:t>
    </dgm:pt>
    <dgm:pt modelId="{02FD2F53-24CB-4B7C-8E2B-4E0370D88237}" type="sibTrans" cxnId="{07BE0065-8952-4364-9506-FEA2F4701833}">
      <dgm:prSet/>
      <dgm:spPr/>
      <dgm:t>
        <a:bodyPr/>
        <a:lstStyle/>
        <a:p>
          <a:endParaRPr lang="en-US"/>
        </a:p>
      </dgm:t>
    </dgm:pt>
    <dgm:pt modelId="{0AD61B50-2B22-48A1-B2D1-0365A03A10F9}">
      <dgm:prSet/>
      <dgm:spPr/>
      <dgm:t>
        <a:bodyPr/>
        <a:lstStyle/>
        <a:p>
          <a:r>
            <a:rPr lang="en-GB"/>
            <a:t>Broader outlook on life outside school</a:t>
          </a:r>
          <a:endParaRPr lang="en-US"/>
        </a:p>
      </dgm:t>
    </dgm:pt>
    <dgm:pt modelId="{88B96A53-F799-4077-AD7C-7742D75F449E}" type="parTrans" cxnId="{AAD60E61-9E6F-4A84-B883-2A9E6413645B}">
      <dgm:prSet/>
      <dgm:spPr/>
      <dgm:t>
        <a:bodyPr/>
        <a:lstStyle/>
        <a:p>
          <a:endParaRPr lang="en-US"/>
        </a:p>
      </dgm:t>
    </dgm:pt>
    <dgm:pt modelId="{14AAA127-4127-4913-88F3-9409547F2C7E}" type="sibTrans" cxnId="{AAD60E61-9E6F-4A84-B883-2A9E6413645B}">
      <dgm:prSet/>
      <dgm:spPr/>
      <dgm:t>
        <a:bodyPr/>
        <a:lstStyle/>
        <a:p>
          <a:endParaRPr lang="en-US"/>
        </a:p>
      </dgm:t>
    </dgm:pt>
    <dgm:pt modelId="{F2DDC212-2B4D-4121-867D-C634FBC64F67}">
      <dgm:prSet/>
      <dgm:spPr/>
      <dgm:t>
        <a:bodyPr/>
        <a:lstStyle/>
        <a:p>
          <a:r>
            <a:rPr lang="en-GB"/>
            <a:t>Insight into business or industry (valuable work experience)</a:t>
          </a:r>
          <a:endParaRPr lang="en-US"/>
        </a:p>
      </dgm:t>
    </dgm:pt>
    <dgm:pt modelId="{9F22D341-E8EE-4FA4-B5D3-E1FF38B984C2}" type="parTrans" cxnId="{3EC7308E-3398-44BE-B2C7-FACF92091EFE}">
      <dgm:prSet/>
      <dgm:spPr/>
      <dgm:t>
        <a:bodyPr/>
        <a:lstStyle/>
        <a:p>
          <a:endParaRPr lang="en-US"/>
        </a:p>
      </dgm:t>
    </dgm:pt>
    <dgm:pt modelId="{065EF43C-7AED-4A94-BF03-E44A54ED894E}" type="sibTrans" cxnId="{3EC7308E-3398-44BE-B2C7-FACF92091EFE}">
      <dgm:prSet/>
      <dgm:spPr/>
      <dgm:t>
        <a:bodyPr/>
        <a:lstStyle/>
        <a:p>
          <a:endParaRPr lang="en-US"/>
        </a:p>
      </dgm:t>
    </dgm:pt>
    <dgm:pt modelId="{D04AE1D9-4796-4266-B9A2-5F69409DD0B8}" type="pres">
      <dgm:prSet presAssocID="{12B27143-B438-4FB1-87F0-D9FF3CB4E016}" presName="root" presStyleCnt="0">
        <dgm:presLayoutVars>
          <dgm:dir/>
          <dgm:resizeHandles val="exact"/>
        </dgm:presLayoutVars>
      </dgm:prSet>
      <dgm:spPr/>
    </dgm:pt>
    <dgm:pt modelId="{2B381406-7FDF-4A76-A8DE-DC6FB556AA7D}" type="pres">
      <dgm:prSet presAssocID="{12B27143-B438-4FB1-87F0-D9FF3CB4E016}" presName="container" presStyleCnt="0">
        <dgm:presLayoutVars>
          <dgm:dir/>
          <dgm:resizeHandles val="exact"/>
        </dgm:presLayoutVars>
      </dgm:prSet>
      <dgm:spPr/>
    </dgm:pt>
    <dgm:pt modelId="{16C1CADE-947D-48A2-AE9C-008A67730963}" type="pres">
      <dgm:prSet presAssocID="{C9F23FAD-1F5D-4710-B11E-B1C80609D351}" presName="compNode" presStyleCnt="0"/>
      <dgm:spPr/>
    </dgm:pt>
    <dgm:pt modelId="{56DCCE04-E19B-4E87-A741-2D7DD436355F}" type="pres">
      <dgm:prSet presAssocID="{C9F23FAD-1F5D-4710-B11E-B1C80609D351}" presName="iconBgRect" presStyleLbl="bgShp" presStyleIdx="0" presStyleCnt="7"/>
      <dgm:spPr/>
    </dgm:pt>
    <dgm:pt modelId="{4FE525FD-16E2-4824-899B-D90F1C24B8F1}" type="pres">
      <dgm:prSet presAssocID="{C9F23FAD-1F5D-4710-B11E-B1C80609D35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754D572-7D89-46C2-99E6-E6E7F308D2EB}" type="pres">
      <dgm:prSet presAssocID="{C9F23FAD-1F5D-4710-B11E-B1C80609D351}" presName="spaceRect" presStyleCnt="0"/>
      <dgm:spPr/>
    </dgm:pt>
    <dgm:pt modelId="{47F017B0-7FAA-4A33-8777-4FCA4B03E639}" type="pres">
      <dgm:prSet presAssocID="{C9F23FAD-1F5D-4710-B11E-B1C80609D351}" presName="textRect" presStyleLbl="revTx" presStyleIdx="0" presStyleCnt="7">
        <dgm:presLayoutVars>
          <dgm:chMax val="1"/>
          <dgm:chPref val="1"/>
        </dgm:presLayoutVars>
      </dgm:prSet>
      <dgm:spPr/>
    </dgm:pt>
    <dgm:pt modelId="{F9F20E99-BC65-40F5-8354-8481F8D3D631}" type="pres">
      <dgm:prSet presAssocID="{6ACB0BAC-15FA-4E8B-91D3-4D8B8566BBC1}" presName="sibTrans" presStyleLbl="sibTrans2D1" presStyleIdx="0" presStyleCnt="0"/>
      <dgm:spPr/>
    </dgm:pt>
    <dgm:pt modelId="{DC3DA5FF-9205-4304-AD25-1951F148224C}" type="pres">
      <dgm:prSet presAssocID="{DE924403-785B-42E1-BB40-E69E7D9BCC97}" presName="compNode" presStyleCnt="0"/>
      <dgm:spPr/>
    </dgm:pt>
    <dgm:pt modelId="{15C6D818-9E58-4D8D-9D84-C6B6FD34E1D2}" type="pres">
      <dgm:prSet presAssocID="{DE924403-785B-42E1-BB40-E69E7D9BCC97}" presName="iconBgRect" presStyleLbl="bgShp" presStyleIdx="1" presStyleCnt="7"/>
      <dgm:spPr/>
    </dgm:pt>
    <dgm:pt modelId="{670EB70D-83DC-44A9-A3A3-749AC7BB107F}" type="pres">
      <dgm:prSet presAssocID="{DE924403-785B-42E1-BB40-E69E7D9BCC9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A7CF176-A95F-4707-AE00-AF66601CDC01}" type="pres">
      <dgm:prSet presAssocID="{DE924403-785B-42E1-BB40-E69E7D9BCC97}" presName="spaceRect" presStyleCnt="0"/>
      <dgm:spPr/>
    </dgm:pt>
    <dgm:pt modelId="{C9406250-40A7-437E-9FC6-0D9B1426C1EC}" type="pres">
      <dgm:prSet presAssocID="{DE924403-785B-42E1-BB40-E69E7D9BCC97}" presName="textRect" presStyleLbl="revTx" presStyleIdx="1" presStyleCnt="7">
        <dgm:presLayoutVars>
          <dgm:chMax val="1"/>
          <dgm:chPref val="1"/>
        </dgm:presLayoutVars>
      </dgm:prSet>
      <dgm:spPr/>
    </dgm:pt>
    <dgm:pt modelId="{1BAE1DF7-4455-456A-912F-CEF677652093}" type="pres">
      <dgm:prSet presAssocID="{2A527D31-FCF3-4BC0-943B-7A4E783DADF7}" presName="sibTrans" presStyleLbl="sibTrans2D1" presStyleIdx="0" presStyleCnt="0"/>
      <dgm:spPr/>
    </dgm:pt>
    <dgm:pt modelId="{71B34C28-2C51-4D23-AFCF-AFEF4B111607}" type="pres">
      <dgm:prSet presAssocID="{253F3F66-D48F-46F6-88CE-CE86983E4068}" presName="compNode" presStyleCnt="0"/>
      <dgm:spPr/>
    </dgm:pt>
    <dgm:pt modelId="{F08D4CB6-27D9-4385-8CE4-3D6BAE7F0CDD}" type="pres">
      <dgm:prSet presAssocID="{253F3F66-D48F-46F6-88CE-CE86983E4068}" presName="iconBgRect" presStyleLbl="bgShp" presStyleIdx="2" presStyleCnt="7"/>
      <dgm:spPr/>
    </dgm:pt>
    <dgm:pt modelId="{04A3E003-C1B7-4103-96BB-36BEBBCE4916}" type="pres">
      <dgm:prSet presAssocID="{253F3F66-D48F-46F6-88CE-CE86983E406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eroplane"/>
        </a:ext>
      </dgm:extLst>
    </dgm:pt>
    <dgm:pt modelId="{9ABCD1B6-F668-466E-AFFE-31E17419973B}" type="pres">
      <dgm:prSet presAssocID="{253F3F66-D48F-46F6-88CE-CE86983E4068}" presName="spaceRect" presStyleCnt="0"/>
      <dgm:spPr/>
    </dgm:pt>
    <dgm:pt modelId="{6591EFE5-6740-462D-8404-2FF1409D2BE2}" type="pres">
      <dgm:prSet presAssocID="{253F3F66-D48F-46F6-88CE-CE86983E4068}" presName="textRect" presStyleLbl="revTx" presStyleIdx="2" presStyleCnt="7">
        <dgm:presLayoutVars>
          <dgm:chMax val="1"/>
          <dgm:chPref val="1"/>
        </dgm:presLayoutVars>
      </dgm:prSet>
      <dgm:spPr/>
    </dgm:pt>
    <dgm:pt modelId="{1CAF863A-0F79-4A6D-81FD-3A769077D9CC}" type="pres">
      <dgm:prSet presAssocID="{27A74CAD-4C75-4475-BEC5-BFB53F7950A6}" presName="sibTrans" presStyleLbl="sibTrans2D1" presStyleIdx="0" presStyleCnt="0"/>
      <dgm:spPr/>
    </dgm:pt>
    <dgm:pt modelId="{8B2DA534-327D-4B33-8C36-AF0C8FF874AB}" type="pres">
      <dgm:prSet presAssocID="{14153975-2834-4EB9-B3AD-1B3318A3A566}" presName="compNode" presStyleCnt="0"/>
      <dgm:spPr/>
    </dgm:pt>
    <dgm:pt modelId="{F33B69AC-6D43-4B57-B8A7-5C430600FA5F}" type="pres">
      <dgm:prSet presAssocID="{14153975-2834-4EB9-B3AD-1B3318A3A566}" presName="iconBgRect" presStyleLbl="bgShp" presStyleIdx="3" presStyleCnt="7"/>
      <dgm:spPr/>
    </dgm:pt>
    <dgm:pt modelId="{D5AA1201-BB40-4BF5-B9A0-45EF78A7A6FF}" type="pres">
      <dgm:prSet presAssocID="{14153975-2834-4EB9-B3AD-1B3318A3A56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324327A-7F8E-47E9-9492-C76EC85A0DDB}" type="pres">
      <dgm:prSet presAssocID="{14153975-2834-4EB9-B3AD-1B3318A3A566}" presName="spaceRect" presStyleCnt="0"/>
      <dgm:spPr/>
    </dgm:pt>
    <dgm:pt modelId="{FA1461C2-3D8E-40C0-A69C-2F466E94D7DA}" type="pres">
      <dgm:prSet presAssocID="{14153975-2834-4EB9-B3AD-1B3318A3A566}" presName="textRect" presStyleLbl="revTx" presStyleIdx="3" presStyleCnt="7" custScaleX="108908">
        <dgm:presLayoutVars>
          <dgm:chMax val="1"/>
          <dgm:chPref val="1"/>
        </dgm:presLayoutVars>
      </dgm:prSet>
      <dgm:spPr/>
    </dgm:pt>
    <dgm:pt modelId="{9D8DF945-59AA-4823-996C-3776D8A2BCFB}" type="pres">
      <dgm:prSet presAssocID="{167E0E0D-7CA5-45FB-A3FF-1C6E395370B3}" presName="sibTrans" presStyleLbl="sibTrans2D1" presStyleIdx="0" presStyleCnt="0"/>
      <dgm:spPr/>
    </dgm:pt>
    <dgm:pt modelId="{64755C9D-2C8E-4143-815D-480E96A9014F}" type="pres">
      <dgm:prSet presAssocID="{57587D77-BE17-470E-8770-37BD949E643C}" presName="compNode" presStyleCnt="0"/>
      <dgm:spPr/>
    </dgm:pt>
    <dgm:pt modelId="{45978B03-2FF1-4D00-8799-951A4B57E201}" type="pres">
      <dgm:prSet presAssocID="{57587D77-BE17-470E-8770-37BD949E643C}" presName="iconBgRect" presStyleLbl="bgShp" presStyleIdx="4" presStyleCnt="7"/>
      <dgm:spPr/>
    </dgm:pt>
    <dgm:pt modelId="{73F0E07E-8D83-4FEB-8EF5-36D6E56F15D3}" type="pres">
      <dgm:prSet presAssocID="{57587D77-BE17-470E-8770-37BD949E643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93E5440-9A75-4B6B-A580-C13382B968DF}" type="pres">
      <dgm:prSet presAssocID="{57587D77-BE17-470E-8770-37BD949E643C}" presName="spaceRect" presStyleCnt="0"/>
      <dgm:spPr/>
    </dgm:pt>
    <dgm:pt modelId="{829399B7-0133-41CF-9ED7-F608793DD9BC}" type="pres">
      <dgm:prSet presAssocID="{57587D77-BE17-470E-8770-37BD949E643C}" presName="textRect" presStyleLbl="revTx" presStyleIdx="4" presStyleCnt="7">
        <dgm:presLayoutVars>
          <dgm:chMax val="1"/>
          <dgm:chPref val="1"/>
        </dgm:presLayoutVars>
      </dgm:prSet>
      <dgm:spPr/>
    </dgm:pt>
    <dgm:pt modelId="{6AC6B8A0-211E-469A-AE6B-B88183E338DB}" type="pres">
      <dgm:prSet presAssocID="{02FD2F53-24CB-4B7C-8E2B-4E0370D88237}" presName="sibTrans" presStyleLbl="sibTrans2D1" presStyleIdx="0" presStyleCnt="0"/>
      <dgm:spPr/>
    </dgm:pt>
    <dgm:pt modelId="{8C3ACD37-1254-483C-BC66-699D6A20A6D1}" type="pres">
      <dgm:prSet presAssocID="{0AD61B50-2B22-48A1-B2D1-0365A03A10F9}" presName="compNode" presStyleCnt="0"/>
      <dgm:spPr/>
    </dgm:pt>
    <dgm:pt modelId="{DFB250CE-F0BE-4132-9933-FDAB97C426C8}" type="pres">
      <dgm:prSet presAssocID="{0AD61B50-2B22-48A1-B2D1-0365A03A10F9}" presName="iconBgRect" presStyleLbl="bgShp" presStyleIdx="5" presStyleCnt="7"/>
      <dgm:spPr/>
    </dgm:pt>
    <dgm:pt modelId="{51857158-A2E9-4D05-A11D-82216D828AB1}" type="pres">
      <dgm:prSet presAssocID="{0AD61B50-2B22-48A1-B2D1-0365A03A10F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8273ED3-4D59-4232-9995-90600817DDBD}" type="pres">
      <dgm:prSet presAssocID="{0AD61B50-2B22-48A1-B2D1-0365A03A10F9}" presName="spaceRect" presStyleCnt="0"/>
      <dgm:spPr/>
    </dgm:pt>
    <dgm:pt modelId="{8FACE449-B45E-4154-8F8C-91870574B5D2}" type="pres">
      <dgm:prSet presAssocID="{0AD61B50-2B22-48A1-B2D1-0365A03A10F9}" presName="textRect" presStyleLbl="revTx" presStyleIdx="5" presStyleCnt="7">
        <dgm:presLayoutVars>
          <dgm:chMax val="1"/>
          <dgm:chPref val="1"/>
        </dgm:presLayoutVars>
      </dgm:prSet>
      <dgm:spPr/>
    </dgm:pt>
    <dgm:pt modelId="{3D04F52B-1B54-4A51-96EE-7CB78725108C}" type="pres">
      <dgm:prSet presAssocID="{14AAA127-4127-4913-88F3-9409547F2C7E}" presName="sibTrans" presStyleLbl="sibTrans2D1" presStyleIdx="0" presStyleCnt="0"/>
      <dgm:spPr/>
    </dgm:pt>
    <dgm:pt modelId="{9933DC66-D746-4F15-B445-3AD7C7FCFD53}" type="pres">
      <dgm:prSet presAssocID="{F2DDC212-2B4D-4121-867D-C634FBC64F67}" presName="compNode" presStyleCnt="0"/>
      <dgm:spPr/>
    </dgm:pt>
    <dgm:pt modelId="{B2A1DEF5-F424-46D7-9393-710ACC49D9CC}" type="pres">
      <dgm:prSet presAssocID="{F2DDC212-2B4D-4121-867D-C634FBC64F67}" presName="iconBgRect" presStyleLbl="bgShp" presStyleIdx="6" presStyleCnt="7"/>
      <dgm:spPr/>
    </dgm:pt>
    <dgm:pt modelId="{F46B8228-30F8-438B-B649-774276F28678}" type="pres">
      <dgm:prSet presAssocID="{F2DDC212-2B4D-4121-867D-C634FBC64F6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F86FB0DD-2461-46DF-817B-8D78B426C881}" type="pres">
      <dgm:prSet presAssocID="{F2DDC212-2B4D-4121-867D-C634FBC64F67}" presName="spaceRect" presStyleCnt="0"/>
      <dgm:spPr/>
    </dgm:pt>
    <dgm:pt modelId="{72F9B7A4-A12F-4C2E-8B8F-737644D79DF1}" type="pres">
      <dgm:prSet presAssocID="{F2DDC212-2B4D-4121-867D-C634FBC64F67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22E38303-A0DF-4419-9503-515E7F36F495}" type="presOf" srcId="{6ACB0BAC-15FA-4E8B-91D3-4D8B8566BBC1}" destId="{F9F20E99-BC65-40F5-8354-8481F8D3D631}" srcOrd="0" destOrd="0" presId="urn:microsoft.com/office/officeart/2018/2/layout/IconCircleList"/>
    <dgm:cxn modelId="{18169917-7F14-4CCC-8352-35BA2972505B}" srcId="{12B27143-B438-4FB1-87F0-D9FF3CB4E016}" destId="{DE924403-785B-42E1-BB40-E69E7D9BCC97}" srcOrd="1" destOrd="0" parTransId="{A5A068AC-BD97-4719-BDFF-F5A08A0B5AE8}" sibTransId="{2A527D31-FCF3-4BC0-943B-7A4E783DADF7}"/>
    <dgm:cxn modelId="{F5A08621-939E-4D56-A472-87010391AC8D}" srcId="{12B27143-B438-4FB1-87F0-D9FF3CB4E016}" destId="{253F3F66-D48F-46F6-88CE-CE86983E4068}" srcOrd="2" destOrd="0" parTransId="{22272BD0-3A50-483E-901B-D584BA82816E}" sibTransId="{27A74CAD-4C75-4475-BEC5-BFB53F7950A6}"/>
    <dgm:cxn modelId="{52573F32-5BC9-4197-8BB6-73D95E10FCE2}" type="presOf" srcId="{F2DDC212-2B4D-4121-867D-C634FBC64F67}" destId="{72F9B7A4-A12F-4C2E-8B8F-737644D79DF1}" srcOrd="0" destOrd="0" presId="urn:microsoft.com/office/officeart/2018/2/layout/IconCircleList"/>
    <dgm:cxn modelId="{0DB4913F-B7FF-4590-AB29-3F2783913037}" type="presOf" srcId="{27A74CAD-4C75-4475-BEC5-BFB53F7950A6}" destId="{1CAF863A-0F79-4A6D-81FD-3A769077D9CC}" srcOrd="0" destOrd="0" presId="urn:microsoft.com/office/officeart/2018/2/layout/IconCircleList"/>
    <dgm:cxn modelId="{5F72AD3F-5E69-467C-8E61-79D5F349498A}" type="presOf" srcId="{253F3F66-D48F-46F6-88CE-CE86983E4068}" destId="{6591EFE5-6740-462D-8404-2FF1409D2BE2}" srcOrd="0" destOrd="0" presId="urn:microsoft.com/office/officeart/2018/2/layout/IconCircleList"/>
    <dgm:cxn modelId="{AAD60E61-9E6F-4A84-B883-2A9E6413645B}" srcId="{12B27143-B438-4FB1-87F0-D9FF3CB4E016}" destId="{0AD61B50-2B22-48A1-B2D1-0365A03A10F9}" srcOrd="5" destOrd="0" parTransId="{88B96A53-F799-4077-AD7C-7742D75F449E}" sibTransId="{14AAA127-4127-4913-88F3-9409547F2C7E}"/>
    <dgm:cxn modelId="{CB34B541-5F90-4B31-981E-EDCC8D0096E0}" type="presOf" srcId="{14AAA127-4127-4913-88F3-9409547F2C7E}" destId="{3D04F52B-1B54-4A51-96EE-7CB78725108C}" srcOrd="0" destOrd="0" presId="urn:microsoft.com/office/officeart/2018/2/layout/IconCircleList"/>
    <dgm:cxn modelId="{07BE0065-8952-4364-9506-FEA2F4701833}" srcId="{12B27143-B438-4FB1-87F0-D9FF3CB4E016}" destId="{57587D77-BE17-470E-8770-37BD949E643C}" srcOrd="4" destOrd="0" parTransId="{02890C8A-CB72-4C12-AA75-91A5F50BE15C}" sibTransId="{02FD2F53-24CB-4B7C-8E2B-4E0370D88237}"/>
    <dgm:cxn modelId="{06071F77-68C3-4609-AD88-69098AC22F8B}" type="presOf" srcId="{02FD2F53-24CB-4B7C-8E2B-4E0370D88237}" destId="{6AC6B8A0-211E-469A-AE6B-B88183E338DB}" srcOrd="0" destOrd="0" presId="urn:microsoft.com/office/officeart/2018/2/layout/IconCircleList"/>
    <dgm:cxn modelId="{B0329488-DC85-40AD-A904-7FF71D935577}" srcId="{12B27143-B438-4FB1-87F0-D9FF3CB4E016}" destId="{C9F23FAD-1F5D-4710-B11E-B1C80609D351}" srcOrd="0" destOrd="0" parTransId="{23DB7748-1271-436E-9AD0-280034F451F9}" sibTransId="{6ACB0BAC-15FA-4E8B-91D3-4D8B8566BBC1}"/>
    <dgm:cxn modelId="{3EC7308E-3398-44BE-B2C7-FACF92091EFE}" srcId="{12B27143-B438-4FB1-87F0-D9FF3CB4E016}" destId="{F2DDC212-2B4D-4121-867D-C634FBC64F67}" srcOrd="6" destOrd="0" parTransId="{9F22D341-E8EE-4FA4-B5D3-E1FF38B984C2}" sibTransId="{065EF43C-7AED-4A94-BF03-E44A54ED894E}"/>
    <dgm:cxn modelId="{1990CBB4-13A6-4CC9-9B49-5DB7DD1AD03D}" type="presOf" srcId="{57587D77-BE17-470E-8770-37BD949E643C}" destId="{829399B7-0133-41CF-9ED7-F608793DD9BC}" srcOrd="0" destOrd="0" presId="urn:microsoft.com/office/officeart/2018/2/layout/IconCircleList"/>
    <dgm:cxn modelId="{93AE69BC-A8C7-41F1-AF86-200ED3D2258D}" type="presOf" srcId="{12B27143-B438-4FB1-87F0-D9FF3CB4E016}" destId="{D04AE1D9-4796-4266-B9A2-5F69409DD0B8}" srcOrd="0" destOrd="0" presId="urn:microsoft.com/office/officeart/2018/2/layout/IconCircleList"/>
    <dgm:cxn modelId="{DDD82AC8-5A51-4162-A99A-C9E6A581AA84}" type="presOf" srcId="{2A527D31-FCF3-4BC0-943B-7A4E783DADF7}" destId="{1BAE1DF7-4455-456A-912F-CEF677652093}" srcOrd="0" destOrd="0" presId="urn:microsoft.com/office/officeart/2018/2/layout/IconCircleList"/>
    <dgm:cxn modelId="{E4D8D1D0-D785-4984-8C4D-B10556FE1E13}" srcId="{12B27143-B438-4FB1-87F0-D9FF3CB4E016}" destId="{14153975-2834-4EB9-B3AD-1B3318A3A566}" srcOrd="3" destOrd="0" parTransId="{2F62A99F-1D38-4E72-8760-FF49A2A893A1}" sibTransId="{167E0E0D-7CA5-45FB-A3FF-1C6E395370B3}"/>
    <dgm:cxn modelId="{0BD4EED1-2214-455B-9D48-B490332D5677}" type="presOf" srcId="{DE924403-785B-42E1-BB40-E69E7D9BCC97}" destId="{C9406250-40A7-437E-9FC6-0D9B1426C1EC}" srcOrd="0" destOrd="0" presId="urn:microsoft.com/office/officeart/2018/2/layout/IconCircleList"/>
    <dgm:cxn modelId="{5B8B48DD-8415-439F-AD05-0C8897330F06}" type="presOf" srcId="{0AD61B50-2B22-48A1-B2D1-0365A03A10F9}" destId="{8FACE449-B45E-4154-8F8C-91870574B5D2}" srcOrd="0" destOrd="0" presId="urn:microsoft.com/office/officeart/2018/2/layout/IconCircleList"/>
    <dgm:cxn modelId="{1A27FCEB-A6AE-4435-8AE4-55573F871916}" type="presOf" srcId="{167E0E0D-7CA5-45FB-A3FF-1C6E395370B3}" destId="{9D8DF945-59AA-4823-996C-3776D8A2BCFB}" srcOrd="0" destOrd="0" presId="urn:microsoft.com/office/officeart/2018/2/layout/IconCircleList"/>
    <dgm:cxn modelId="{11F28CF6-1E91-4EBF-A7F7-B7D746CC1938}" type="presOf" srcId="{14153975-2834-4EB9-B3AD-1B3318A3A566}" destId="{FA1461C2-3D8E-40C0-A69C-2F466E94D7DA}" srcOrd="0" destOrd="0" presId="urn:microsoft.com/office/officeart/2018/2/layout/IconCircleList"/>
    <dgm:cxn modelId="{4BAA52FD-0402-4837-931A-3364E09367BB}" type="presOf" srcId="{C9F23FAD-1F5D-4710-B11E-B1C80609D351}" destId="{47F017B0-7FAA-4A33-8777-4FCA4B03E639}" srcOrd="0" destOrd="0" presId="urn:microsoft.com/office/officeart/2018/2/layout/IconCircleList"/>
    <dgm:cxn modelId="{54F13B30-A250-4601-B967-0BD1BA24D0A5}" type="presParOf" srcId="{D04AE1D9-4796-4266-B9A2-5F69409DD0B8}" destId="{2B381406-7FDF-4A76-A8DE-DC6FB556AA7D}" srcOrd="0" destOrd="0" presId="urn:microsoft.com/office/officeart/2018/2/layout/IconCircleList"/>
    <dgm:cxn modelId="{6FF00CCE-215E-496A-AF13-78213207E007}" type="presParOf" srcId="{2B381406-7FDF-4A76-A8DE-DC6FB556AA7D}" destId="{16C1CADE-947D-48A2-AE9C-008A67730963}" srcOrd="0" destOrd="0" presId="urn:microsoft.com/office/officeart/2018/2/layout/IconCircleList"/>
    <dgm:cxn modelId="{2DFDCEB7-F191-4F4C-B803-4FDAD39EF60A}" type="presParOf" srcId="{16C1CADE-947D-48A2-AE9C-008A67730963}" destId="{56DCCE04-E19B-4E87-A741-2D7DD436355F}" srcOrd="0" destOrd="0" presId="urn:microsoft.com/office/officeart/2018/2/layout/IconCircleList"/>
    <dgm:cxn modelId="{623ED361-DBA0-455A-A0FC-86B40900367E}" type="presParOf" srcId="{16C1CADE-947D-48A2-AE9C-008A67730963}" destId="{4FE525FD-16E2-4824-899B-D90F1C24B8F1}" srcOrd="1" destOrd="0" presId="urn:microsoft.com/office/officeart/2018/2/layout/IconCircleList"/>
    <dgm:cxn modelId="{6AE82EFE-0159-4CE5-8555-AC1D71BA81FF}" type="presParOf" srcId="{16C1CADE-947D-48A2-AE9C-008A67730963}" destId="{6754D572-7D89-46C2-99E6-E6E7F308D2EB}" srcOrd="2" destOrd="0" presId="urn:microsoft.com/office/officeart/2018/2/layout/IconCircleList"/>
    <dgm:cxn modelId="{42E3C084-8200-43F2-AE65-B3957581A9BC}" type="presParOf" srcId="{16C1CADE-947D-48A2-AE9C-008A67730963}" destId="{47F017B0-7FAA-4A33-8777-4FCA4B03E639}" srcOrd="3" destOrd="0" presId="urn:microsoft.com/office/officeart/2018/2/layout/IconCircleList"/>
    <dgm:cxn modelId="{381B57CE-2BE1-417C-8C3A-EE82AC65816F}" type="presParOf" srcId="{2B381406-7FDF-4A76-A8DE-DC6FB556AA7D}" destId="{F9F20E99-BC65-40F5-8354-8481F8D3D631}" srcOrd="1" destOrd="0" presId="urn:microsoft.com/office/officeart/2018/2/layout/IconCircleList"/>
    <dgm:cxn modelId="{40C11508-8EB5-49FD-8E27-E6138A736B60}" type="presParOf" srcId="{2B381406-7FDF-4A76-A8DE-DC6FB556AA7D}" destId="{DC3DA5FF-9205-4304-AD25-1951F148224C}" srcOrd="2" destOrd="0" presId="urn:microsoft.com/office/officeart/2018/2/layout/IconCircleList"/>
    <dgm:cxn modelId="{831FF1E3-1F66-4150-B083-3217EEDEA27C}" type="presParOf" srcId="{DC3DA5FF-9205-4304-AD25-1951F148224C}" destId="{15C6D818-9E58-4D8D-9D84-C6B6FD34E1D2}" srcOrd="0" destOrd="0" presId="urn:microsoft.com/office/officeart/2018/2/layout/IconCircleList"/>
    <dgm:cxn modelId="{6AE78199-B589-4BDD-B72C-A019A919FA69}" type="presParOf" srcId="{DC3DA5FF-9205-4304-AD25-1951F148224C}" destId="{670EB70D-83DC-44A9-A3A3-749AC7BB107F}" srcOrd="1" destOrd="0" presId="urn:microsoft.com/office/officeart/2018/2/layout/IconCircleList"/>
    <dgm:cxn modelId="{71E304F3-A787-452C-823A-005A271216D8}" type="presParOf" srcId="{DC3DA5FF-9205-4304-AD25-1951F148224C}" destId="{4A7CF176-A95F-4707-AE00-AF66601CDC01}" srcOrd="2" destOrd="0" presId="urn:microsoft.com/office/officeart/2018/2/layout/IconCircleList"/>
    <dgm:cxn modelId="{2E3FCAD8-BB90-41F7-82F0-F0EAA57CFE07}" type="presParOf" srcId="{DC3DA5FF-9205-4304-AD25-1951F148224C}" destId="{C9406250-40A7-437E-9FC6-0D9B1426C1EC}" srcOrd="3" destOrd="0" presId="urn:microsoft.com/office/officeart/2018/2/layout/IconCircleList"/>
    <dgm:cxn modelId="{3F40C076-BD98-4393-A2FD-8945E68C5A37}" type="presParOf" srcId="{2B381406-7FDF-4A76-A8DE-DC6FB556AA7D}" destId="{1BAE1DF7-4455-456A-912F-CEF677652093}" srcOrd="3" destOrd="0" presId="urn:microsoft.com/office/officeart/2018/2/layout/IconCircleList"/>
    <dgm:cxn modelId="{8ABA3C3E-C97F-4B33-B296-D04010AA0301}" type="presParOf" srcId="{2B381406-7FDF-4A76-A8DE-DC6FB556AA7D}" destId="{71B34C28-2C51-4D23-AFCF-AFEF4B111607}" srcOrd="4" destOrd="0" presId="urn:microsoft.com/office/officeart/2018/2/layout/IconCircleList"/>
    <dgm:cxn modelId="{D7737F0B-2306-4984-B9E3-494119B165DC}" type="presParOf" srcId="{71B34C28-2C51-4D23-AFCF-AFEF4B111607}" destId="{F08D4CB6-27D9-4385-8CE4-3D6BAE7F0CDD}" srcOrd="0" destOrd="0" presId="urn:microsoft.com/office/officeart/2018/2/layout/IconCircleList"/>
    <dgm:cxn modelId="{B670F636-BD6F-4F6A-A155-B663C9410A2D}" type="presParOf" srcId="{71B34C28-2C51-4D23-AFCF-AFEF4B111607}" destId="{04A3E003-C1B7-4103-96BB-36BEBBCE4916}" srcOrd="1" destOrd="0" presId="urn:microsoft.com/office/officeart/2018/2/layout/IconCircleList"/>
    <dgm:cxn modelId="{DF3591E6-B5C6-4D2E-9439-D780114C5D70}" type="presParOf" srcId="{71B34C28-2C51-4D23-AFCF-AFEF4B111607}" destId="{9ABCD1B6-F668-466E-AFFE-31E17419973B}" srcOrd="2" destOrd="0" presId="urn:microsoft.com/office/officeart/2018/2/layout/IconCircleList"/>
    <dgm:cxn modelId="{41E3C04D-3436-4FCF-9C42-60AEED2989CB}" type="presParOf" srcId="{71B34C28-2C51-4D23-AFCF-AFEF4B111607}" destId="{6591EFE5-6740-462D-8404-2FF1409D2BE2}" srcOrd="3" destOrd="0" presId="urn:microsoft.com/office/officeart/2018/2/layout/IconCircleList"/>
    <dgm:cxn modelId="{42F6B229-4A7E-4323-9E90-A7FF19411075}" type="presParOf" srcId="{2B381406-7FDF-4A76-A8DE-DC6FB556AA7D}" destId="{1CAF863A-0F79-4A6D-81FD-3A769077D9CC}" srcOrd="5" destOrd="0" presId="urn:microsoft.com/office/officeart/2018/2/layout/IconCircleList"/>
    <dgm:cxn modelId="{BF2A2B43-539C-4B95-A6E8-036C877BE718}" type="presParOf" srcId="{2B381406-7FDF-4A76-A8DE-DC6FB556AA7D}" destId="{8B2DA534-327D-4B33-8C36-AF0C8FF874AB}" srcOrd="6" destOrd="0" presId="urn:microsoft.com/office/officeart/2018/2/layout/IconCircleList"/>
    <dgm:cxn modelId="{FD60FA69-C150-49D5-89DD-DC722633E731}" type="presParOf" srcId="{8B2DA534-327D-4B33-8C36-AF0C8FF874AB}" destId="{F33B69AC-6D43-4B57-B8A7-5C430600FA5F}" srcOrd="0" destOrd="0" presId="urn:microsoft.com/office/officeart/2018/2/layout/IconCircleList"/>
    <dgm:cxn modelId="{2C917516-4DD4-4A10-9B16-5FF5A1548E9E}" type="presParOf" srcId="{8B2DA534-327D-4B33-8C36-AF0C8FF874AB}" destId="{D5AA1201-BB40-4BF5-B9A0-45EF78A7A6FF}" srcOrd="1" destOrd="0" presId="urn:microsoft.com/office/officeart/2018/2/layout/IconCircleList"/>
    <dgm:cxn modelId="{B4E5572F-0C61-4B70-AFB2-D0564597673D}" type="presParOf" srcId="{8B2DA534-327D-4B33-8C36-AF0C8FF874AB}" destId="{3324327A-7F8E-47E9-9492-C76EC85A0DDB}" srcOrd="2" destOrd="0" presId="urn:microsoft.com/office/officeart/2018/2/layout/IconCircleList"/>
    <dgm:cxn modelId="{0CE0CC3D-A84E-4E73-B666-D1D57F8CE943}" type="presParOf" srcId="{8B2DA534-327D-4B33-8C36-AF0C8FF874AB}" destId="{FA1461C2-3D8E-40C0-A69C-2F466E94D7DA}" srcOrd="3" destOrd="0" presId="urn:microsoft.com/office/officeart/2018/2/layout/IconCircleList"/>
    <dgm:cxn modelId="{A35CC321-86A7-4897-B2FF-663014C50273}" type="presParOf" srcId="{2B381406-7FDF-4A76-A8DE-DC6FB556AA7D}" destId="{9D8DF945-59AA-4823-996C-3776D8A2BCFB}" srcOrd="7" destOrd="0" presId="urn:microsoft.com/office/officeart/2018/2/layout/IconCircleList"/>
    <dgm:cxn modelId="{66D9BF45-AE71-48C3-B768-9E3DD911908C}" type="presParOf" srcId="{2B381406-7FDF-4A76-A8DE-DC6FB556AA7D}" destId="{64755C9D-2C8E-4143-815D-480E96A9014F}" srcOrd="8" destOrd="0" presId="urn:microsoft.com/office/officeart/2018/2/layout/IconCircleList"/>
    <dgm:cxn modelId="{5FBE6CBF-D94D-444C-84D9-00D912D255D9}" type="presParOf" srcId="{64755C9D-2C8E-4143-815D-480E96A9014F}" destId="{45978B03-2FF1-4D00-8799-951A4B57E201}" srcOrd="0" destOrd="0" presId="urn:microsoft.com/office/officeart/2018/2/layout/IconCircleList"/>
    <dgm:cxn modelId="{69CFE481-7F1C-4FDD-8657-A9692F67B4B1}" type="presParOf" srcId="{64755C9D-2C8E-4143-815D-480E96A9014F}" destId="{73F0E07E-8D83-4FEB-8EF5-36D6E56F15D3}" srcOrd="1" destOrd="0" presId="urn:microsoft.com/office/officeart/2018/2/layout/IconCircleList"/>
    <dgm:cxn modelId="{E059C88F-DA1F-41ED-A614-24A7E6DD2854}" type="presParOf" srcId="{64755C9D-2C8E-4143-815D-480E96A9014F}" destId="{993E5440-9A75-4B6B-A580-C13382B968DF}" srcOrd="2" destOrd="0" presId="urn:microsoft.com/office/officeart/2018/2/layout/IconCircleList"/>
    <dgm:cxn modelId="{BF05E838-E27A-4D0B-81C1-74CC80AB3971}" type="presParOf" srcId="{64755C9D-2C8E-4143-815D-480E96A9014F}" destId="{829399B7-0133-41CF-9ED7-F608793DD9BC}" srcOrd="3" destOrd="0" presId="urn:microsoft.com/office/officeart/2018/2/layout/IconCircleList"/>
    <dgm:cxn modelId="{41FC3BA6-CF83-42B6-88D8-88B3F1AD1C17}" type="presParOf" srcId="{2B381406-7FDF-4A76-A8DE-DC6FB556AA7D}" destId="{6AC6B8A0-211E-469A-AE6B-B88183E338DB}" srcOrd="9" destOrd="0" presId="urn:microsoft.com/office/officeart/2018/2/layout/IconCircleList"/>
    <dgm:cxn modelId="{5F128451-47B1-4578-B2BE-E30738501135}" type="presParOf" srcId="{2B381406-7FDF-4A76-A8DE-DC6FB556AA7D}" destId="{8C3ACD37-1254-483C-BC66-699D6A20A6D1}" srcOrd="10" destOrd="0" presId="urn:microsoft.com/office/officeart/2018/2/layout/IconCircleList"/>
    <dgm:cxn modelId="{FE570A00-824A-4056-AD85-9D895D7A3BEF}" type="presParOf" srcId="{8C3ACD37-1254-483C-BC66-699D6A20A6D1}" destId="{DFB250CE-F0BE-4132-9933-FDAB97C426C8}" srcOrd="0" destOrd="0" presId="urn:microsoft.com/office/officeart/2018/2/layout/IconCircleList"/>
    <dgm:cxn modelId="{B243097B-6050-408E-B369-754F673323C3}" type="presParOf" srcId="{8C3ACD37-1254-483C-BC66-699D6A20A6D1}" destId="{51857158-A2E9-4D05-A11D-82216D828AB1}" srcOrd="1" destOrd="0" presId="urn:microsoft.com/office/officeart/2018/2/layout/IconCircleList"/>
    <dgm:cxn modelId="{A9C878BB-CE82-43D0-A94E-3C50FB15343C}" type="presParOf" srcId="{8C3ACD37-1254-483C-BC66-699D6A20A6D1}" destId="{88273ED3-4D59-4232-9995-90600817DDBD}" srcOrd="2" destOrd="0" presId="urn:microsoft.com/office/officeart/2018/2/layout/IconCircleList"/>
    <dgm:cxn modelId="{89FEC616-B35B-438E-98D4-716E499C5818}" type="presParOf" srcId="{8C3ACD37-1254-483C-BC66-699D6A20A6D1}" destId="{8FACE449-B45E-4154-8F8C-91870574B5D2}" srcOrd="3" destOrd="0" presId="urn:microsoft.com/office/officeart/2018/2/layout/IconCircleList"/>
    <dgm:cxn modelId="{0D4CE174-4A53-460D-A48C-F0BC07442AAB}" type="presParOf" srcId="{2B381406-7FDF-4A76-A8DE-DC6FB556AA7D}" destId="{3D04F52B-1B54-4A51-96EE-7CB78725108C}" srcOrd="11" destOrd="0" presId="urn:microsoft.com/office/officeart/2018/2/layout/IconCircleList"/>
    <dgm:cxn modelId="{87662C61-FDFE-45E1-9C33-9D616C4C5DBE}" type="presParOf" srcId="{2B381406-7FDF-4A76-A8DE-DC6FB556AA7D}" destId="{9933DC66-D746-4F15-B445-3AD7C7FCFD53}" srcOrd="12" destOrd="0" presId="urn:microsoft.com/office/officeart/2018/2/layout/IconCircleList"/>
    <dgm:cxn modelId="{88D497D3-8435-4895-9573-0AFF611942BB}" type="presParOf" srcId="{9933DC66-D746-4F15-B445-3AD7C7FCFD53}" destId="{B2A1DEF5-F424-46D7-9393-710ACC49D9CC}" srcOrd="0" destOrd="0" presId="urn:microsoft.com/office/officeart/2018/2/layout/IconCircleList"/>
    <dgm:cxn modelId="{2AF7B3BC-2172-4980-85E2-8A90629BD3CB}" type="presParOf" srcId="{9933DC66-D746-4F15-B445-3AD7C7FCFD53}" destId="{F46B8228-30F8-438B-B649-774276F28678}" srcOrd="1" destOrd="0" presId="urn:microsoft.com/office/officeart/2018/2/layout/IconCircleList"/>
    <dgm:cxn modelId="{0CA550E1-D251-4A1E-9292-EACC38C220E4}" type="presParOf" srcId="{9933DC66-D746-4F15-B445-3AD7C7FCFD53}" destId="{F86FB0DD-2461-46DF-817B-8D78B426C881}" srcOrd="2" destOrd="0" presId="urn:microsoft.com/office/officeart/2018/2/layout/IconCircleList"/>
    <dgm:cxn modelId="{D0779E7B-F53A-4D28-8EF7-368B33EC25B9}" type="presParOf" srcId="{9933DC66-D746-4F15-B445-3AD7C7FCFD53}" destId="{72F9B7A4-A12F-4C2E-8B8F-737644D79D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6BF64E-DBEA-4001-9AE0-B335122A90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04581-4003-4743-A5BD-AE91C5EED7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Time taken from school work making it difficult to meet deadlines.</a:t>
          </a:r>
          <a:endParaRPr lang="en-US"/>
        </a:p>
      </dgm:t>
    </dgm:pt>
    <dgm:pt modelId="{FC7CD6A8-F0F0-43CB-9012-63040D43C0F4}" type="parTrans" cxnId="{FDFD28F3-F1A7-4B7B-B82E-202A9121F2C7}">
      <dgm:prSet/>
      <dgm:spPr/>
      <dgm:t>
        <a:bodyPr/>
        <a:lstStyle/>
        <a:p>
          <a:endParaRPr lang="en-US"/>
        </a:p>
      </dgm:t>
    </dgm:pt>
    <dgm:pt modelId="{D1E4DFC0-14B7-478E-9541-30DB4FFCDCEF}" type="sibTrans" cxnId="{FDFD28F3-F1A7-4B7B-B82E-202A9121F2C7}">
      <dgm:prSet/>
      <dgm:spPr/>
      <dgm:t>
        <a:bodyPr/>
        <a:lstStyle/>
        <a:p>
          <a:endParaRPr lang="en-US"/>
        </a:p>
      </dgm:t>
    </dgm:pt>
    <dgm:pt modelId="{A7BBC229-D58B-4CD1-A416-5927C72DC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Lose focus on what is your REAL work</a:t>
          </a:r>
          <a:endParaRPr lang="en-US"/>
        </a:p>
      </dgm:t>
    </dgm:pt>
    <dgm:pt modelId="{6B07F9B9-C62A-4FB9-B7EB-F286496930C5}" type="parTrans" cxnId="{AA8B3B9C-4DEA-4D82-AE34-33DB53321C1A}">
      <dgm:prSet/>
      <dgm:spPr/>
      <dgm:t>
        <a:bodyPr/>
        <a:lstStyle/>
        <a:p>
          <a:endParaRPr lang="en-US"/>
        </a:p>
      </dgm:t>
    </dgm:pt>
    <dgm:pt modelId="{D26ED26C-F1B0-41AC-A4C6-683C58E8155A}" type="sibTrans" cxnId="{AA8B3B9C-4DEA-4D82-AE34-33DB53321C1A}">
      <dgm:prSet/>
      <dgm:spPr/>
      <dgm:t>
        <a:bodyPr/>
        <a:lstStyle/>
        <a:p>
          <a:endParaRPr lang="en-US"/>
        </a:p>
      </dgm:t>
    </dgm:pt>
    <dgm:pt modelId="{BE6DE766-0BC6-49C0-A744-66D0E646916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Get overtired and lose concentration in school</a:t>
          </a:r>
          <a:endParaRPr lang="en-US"/>
        </a:p>
      </dgm:t>
    </dgm:pt>
    <dgm:pt modelId="{CCF6B56D-0327-491A-92A5-AA006F4655DD}" type="parTrans" cxnId="{A6E7FD8D-FCDB-4463-95EA-3CCB209C0DE9}">
      <dgm:prSet/>
      <dgm:spPr/>
      <dgm:t>
        <a:bodyPr/>
        <a:lstStyle/>
        <a:p>
          <a:endParaRPr lang="en-US"/>
        </a:p>
      </dgm:t>
    </dgm:pt>
    <dgm:pt modelId="{33F850C2-9D3C-4BDD-8DA6-059CFA61296B}" type="sibTrans" cxnId="{A6E7FD8D-FCDB-4463-95EA-3CCB209C0DE9}">
      <dgm:prSet/>
      <dgm:spPr/>
      <dgm:t>
        <a:bodyPr/>
        <a:lstStyle/>
        <a:p>
          <a:endParaRPr lang="en-US"/>
        </a:p>
      </dgm:t>
    </dgm:pt>
    <dgm:pt modelId="{859B0AAC-6EAD-4476-A6F6-1F8E289F5AB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Not enough leisure time</a:t>
          </a:r>
          <a:endParaRPr lang="en-US"/>
        </a:p>
      </dgm:t>
    </dgm:pt>
    <dgm:pt modelId="{427C08EB-4DD7-4F26-A878-C2A6BA5DA7FF}" type="parTrans" cxnId="{441C52D6-4A59-46BA-8B6C-FBD7C76E5355}">
      <dgm:prSet/>
      <dgm:spPr/>
      <dgm:t>
        <a:bodyPr/>
        <a:lstStyle/>
        <a:p>
          <a:endParaRPr lang="en-US"/>
        </a:p>
      </dgm:t>
    </dgm:pt>
    <dgm:pt modelId="{7C0FC192-13B4-48BA-89C1-DB0B4B04B0AE}" type="sibTrans" cxnId="{441C52D6-4A59-46BA-8B6C-FBD7C76E5355}">
      <dgm:prSet/>
      <dgm:spPr/>
      <dgm:t>
        <a:bodyPr/>
        <a:lstStyle/>
        <a:p>
          <a:endParaRPr lang="en-US"/>
        </a:p>
      </dgm:t>
    </dgm:pt>
    <dgm:pt modelId="{5EE842CD-036A-4DD7-860A-4863F0678206}" type="pres">
      <dgm:prSet presAssocID="{3D6BF64E-DBEA-4001-9AE0-B335122A90AA}" presName="root" presStyleCnt="0">
        <dgm:presLayoutVars>
          <dgm:dir/>
          <dgm:resizeHandles val="exact"/>
        </dgm:presLayoutVars>
      </dgm:prSet>
      <dgm:spPr/>
    </dgm:pt>
    <dgm:pt modelId="{A37CF66F-1E70-4616-9B78-E2D2A30A1394}" type="pres">
      <dgm:prSet presAssocID="{FE204581-4003-4743-A5BD-AE91C5EED747}" presName="compNode" presStyleCnt="0"/>
      <dgm:spPr/>
    </dgm:pt>
    <dgm:pt modelId="{0A3BACEA-9CF7-44C3-A2A8-94746E8AD3BA}" type="pres">
      <dgm:prSet presAssocID="{FE204581-4003-4743-A5BD-AE91C5EED747}" presName="bgRect" presStyleLbl="bgShp" presStyleIdx="0" presStyleCnt="4"/>
      <dgm:spPr/>
    </dgm:pt>
    <dgm:pt modelId="{01D55ED6-182F-4A17-B6B0-81100067C9F0}" type="pres">
      <dgm:prSet presAssocID="{FE204581-4003-4743-A5BD-AE91C5EED7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9E322A2-A9EC-4A55-9925-67C8601FFAA2}" type="pres">
      <dgm:prSet presAssocID="{FE204581-4003-4743-A5BD-AE91C5EED747}" presName="spaceRect" presStyleCnt="0"/>
      <dgm:spPr/>
    </dgm:pt>
    <dgm:pt modelId="{ACCE0CE1-5FCA-4436-8BCE-2568187C88E2}" type="pres">
      <dgm:prSet presAssocID="{FE204581-4003-4743-A5BD-AE91C5EED747}" presName="parTx" presStyleLbl="revTx" presStyleIdx="0" presStyleCnt="4">
        <dgm:presLayoutVars>
          <dgm:chMax val="0"/>
          <dgm:chPref val="0"/>
        </dgm:presLayoutVars>
      </dgm:prSet>
      <dgm:spPr/>
    </dgm:pt>
    <dgm:pt modelId="{89BEC65B-AC3B-4A54-B65D-8127C06B83B1}" type="pres">
      <dgm:prSet presAssocID="{D1E4DFC0-14B7-478E-9541-30DB4FFCDCEF}" presName="sibTrans" presStyleCnt="0"/>
      <dgm:spPr/>
    </dgm:pt>
    <dgm:pt modelId="{A146CAF7-0F9E-490C-B49C-D38022FEB4AF}" type="pres">
      <dgm:prSet presAssocID="{A7BBC229-D58B-4CD1-A416-5927C72DC0F9}" presName="compNode" presStyleCnt="0"/>
      <dgm:spPr/>
    </dgm:pt>
    <dgm:pt modelId="{613417C0-2401-46B7-B775-5D2AA47ADF73}" type="pres">
      <dgm:prSet presAssocID="{A7BBC229-D58B-4CD1-A416-5927C72DC0F9}" presName="bgRect" presStyleLbl="bgShp" presStyleIdx="1" presStyleCnt="4"/>
      <dgm:spPr/>
    </dgm:pt>
    <dgm:pt modelId="{F4E8EC69-FD1A-4CED-9571-83338FDC23F8}" type="pres">
      <dgm:prSet presAssocID="{A7BBC229-D58B-4CD1-A416-5927C72DC0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8D620A9-9723-4ABC-90A8-CC6A49C8D9A7}" type="pres">
      <dgm:prSet presAssocID="{A7BBC229-D58B-4CD1-A416-5927C72DC0F9}" presName="spaceRect" presStyleCnt="0"/>
      <dgm:spPr/>
    </dgm:pt>
    <dgm:pt modelId="{FCF65E59-6808-4B69-BA15-95AB69F0C350}" type="pres">
      <dgm:prSet presAssocID="{A7BBC229-D58B-4CD1-A416-5927C72DC0F9}" presName="parTx" presStyleLbl="revTx" presStyleIdx="1" presStyleCnt="4">
        <dgm:presLayoutVars>
          <dgm:chMax val="0"/>
          <dgm:chPref val="0"/>
        </dgm:presLayoutVars>
      </dgm:prSet>
      <dgm:spPr/>
    </dgm:pt>
    <dgm:pt modelId="{F3A552D8-C02F-449C-A59D-A927DFECF3A6}" type="pres">
      <dgm:prSet presAssocID="{D26ED26C-F1B0-41AC-A4C6-683C58E8155A}" presName="sibTrans" presStyleCnt="0"/>
      <dgm:spPr/>
    </dgm:pt>
    <dgm:pt modelId="{EEA433C1-C4E5-40B8-81BD-97DBDA444A1A}" type="pres">
      <dgm:prSet presAssocID="{BE6DE766-0BC6-49C0-A744-66D0E646916A}" presName="compNode" presStyleCnt="0"/>
      <dgm:spPr/>
    </dgm:pt>
    <dgm:pt modelId="{F19F4280-DC32-476D-B4AA-868E51138CC6}" type="pres">
      <dgm:prSet presAssocID="{BE6DE766-0BC6-49C0-A744-66D0E646916A}" presName="bgRect" presStyleLbl="bgShp" presStyleIdx="2" presStyleCnt="4"/>
      <dgm:spPr/>
    </dgm:pt>
    <dgm:pt modelId="{0A1CBF76-9C75-4335-B38D-415A79FCE41F}" type="pres">
      <dgm:prSet presAssocID="{BE6DE766-0BC6-49C0-A744-66D0E64691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D645B8C-6099-4982-9C03-1F5FE25D70E7}" type="pres">
      <dgm:prSet presAssocID="{BE6DE766-0BC6-49C0-A744-66D0E646916A}" presName="spaceRect" presStyleCnt="0"/>
      <dgm:spPr/>
    </dgm:pt>
    <dgm:pt modelId="{C67D43C5-E5A2-4427-9047-3AB3746B0A88}" type="pres">
      <dgm:prSet presAssocID="{BE6DE766-0BC6-49C0-A744-66D0E646916A}" presName="parTx" presStyleLbl="revTx" presStyleIdx="2" presStyleCnt="4">
        <dgm:presLayoutVars>
          <dgm:chMax val="0"/>
          <dgm:chPref val="0"/>
        </dgm:presLayoutVars>
      </dgm:prSet>
      <dgm:spPr/>
    </dgm:pt>
    <dgm:pt modelId="{6B9C44B4-4AD9-47C5-9CAE-9E91BD79163A}" type="pres">
      <dgm:prSet presAssocID="{33F850C2-9D3C-4BDD-8DA6-059CFA61296B}" presName="sibTrans" presStyleCnt="0"/>
      <dgm:spPr/>
    </dgm:pt>
    <dgm:pt modelId="{128595E2-825D-4B28-8E12-840191B44E87}" type="pres">
      <dgm:prSet presAssocID="{859B0AAC-6EAD-4476-A6F6-1F8E289F5AB0}" presName="compNode" presStyleCnt="0"/>
      <dgm:spPr/>
    </dgm:pt>
    <dgm:pt modelId="{F85142E7-4A51-4CC9-AA9E-DD89D1D5D7AB}" type="pres">
      <dgm:prSet presAssocID="{859B0AAC-6EAD-4476-A6F6-1F8E289F5AB0}" presName="bgRect" presStyleLbl="bgShp" presStyleIdx="3" presStyleCnt="4"/>
      <dgm:spPr/>
    </dgm:pt>
    <dgm:pt modelId="{7B341023-EBC0-4B9B-A2D8-40DBA50C9B7A}" type="pres">
      <dgm:prSet presAssocID="{859B0AAC-6EAD-4476-A6F6-1F8E289F5A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2321B52-C785-4CA8-BDA2-D14CDAF32974}" type="pres">
      <dgm:prSet presAssocID="{859B0AAC-6EAD-4476-A6F6-1F8E289F5AB0}" presName="spaceRect" presStyleCnt="0"/>
      <dgm:spPr/>
    </dgm:pt>
    <dgm:pt modelId="{4C1F325A-88E1-42CB-B032-0601F4AF3CEE}" type="pres">
      <dgm:prSet presAssocID="{859B0AAC-6EAD-4476-A6F6-1F8E289F5AB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CE8C914-9D0A-4C1C-B2D7-0A900876D27A}" type="presOf" srcId="{FE204581-4003-4743-A5BD-AE91C5EED747}" destId="{ACCE0CE1-5FCA-4436-8BCE-2568187C88E2}" srcOrd="0" destOrd="0" presId="urn:microsoft.com/office/officeart/2018/2/layout/IconVerticalSolidList"/>
    <dgm:cxn modelId="{53F4146E-B6F5-4D2D-84B1-20EDFE382E7F}" type="presOf" srcId="{859B0AAC-6EAD-4476-A6F6-1F8E289F5AB0}" destId="{4C1F325A-88E1-42CB-B032-0601F4AF3CEE}" srcOrd="0" destOrd="0" presId="urn:microsoft.com/office/officeart/2018/2/layout/IconVerticalSolidList"/>
    <dgm:cxn modelId="{A6E7FD8D-FCDB-4463-95EA-3CCB209C0DE9}" srcId="{3D6BF64E-DBEA-4001-9AE0-B335122A90AA}" destId="{BE6DE766-0BC6-49C0-A744-66D0E646916A}" srcOrd="2" destOrd="0" parTransId="{CCF6B56D-0327-491A-92A5-AA006F4655DD}" sibTransId="{33F850C2-9D3C-4BDD-8DA6-059CFA61296B}"/>
    <dgm:cxn modelId="{75338B93-2807-43DB-ACB4-43CC1FDECA5B}" type="presOf" srcId="{3D6BF64E-DBEA-4001-9AE0-B335122A90AA}" destId="{5EE842CD-036A-4DD7-860A-4863F0678206}" srcOrd="0" destOrd="0" presId="urn:microsoft.com/office/officeart/2018/2/layout/IconVerticalSolidList"/>
    <dgm:cxn modelId="{52068A96-A14C-4ABE-BF16-343E58ED1DF4}" type="presOf" srcId="{BE6DE766-0BC6-49C0-A744-66D0E646916A}" destId="{C67D43C5-E5A2-4427-9047-3AB3746B0A88}" srcOrd="0" destOrd="0" presId="urn:microsoft.com/office/officeart/2018/2/layout/IconVerticalSolidList"/>
    <dgm:cxn modelId="{AA8B3B9C-4DEA-4D82-AE34-33DB53321C1A}" srcId="{3D6BF64E-DBEA-4001-9AE0-B335122A90AA}" destId="{A7BBC229-D58B-4CD1-A416-5927C72DC0F9}" srcOrd="1" destOrd="0" parTransId="{6B07F9B9-C62A-4FB9-B7EB-F286496930C5}" sibTransId="{D26ED26C-F1B0-41AC-A4C6-683C58E8155A}"/>
    <dgm:cxn modelId="{D66D12AB-3902-42E9-9999-46FDB9491A35}" type="presOf" srcId="{A7BBC229-D58B-4CD1-A416-5927C72DC0F9}" destId="{FCF65E59-6808-4B69-BA15-95AB69F0C350}" srcOrd="0" destOrd="0" presId="urn:microsoft.com/office/officeart/2018/2/layout/IconVerticalSolidList"/>
    <dgm:cxn modelId="{441C52D6-4A59-46BA-8B6C-FBD7C76E5355}" srcId="{3D6BF64E-DBEA-4001-9AE0-B335122A90AA}" destId="{859B0AAC-6EAD-4476-A6F6-1F8E289F5AB0}" srcOrd="3" destOrd="0" parTransId="{427C08EB-4DD7-4F26-A878-C2A6BA5DA7FF}" sibTransId="{7C0FC192-13B4-48BA-89C1-DB0B4B04B0AE}"/>
    <dgm:cxn modelId="{FDFD28F3-F1A7-4B7B-B82E-202A9121F2C7}" srcId="{3D6BF64E-DBEA-4001-9AE0-B335122A90AA}" destId="{FE204581-4003-4743-A5BD-AE91C5EED747}" srcOrd="0" destOrd="0" parTransId="{FC7CD6A8-F0F0-43CB-9012-63040D43C0F4}" sibTransId="{D1E4DFC0-14B7-478E-9541-30DB4FFCDCEF}"/>
    <dgm:cxn modelId="{F7955A67-D141-47BB-9727-5F83BDD56661}" type="presParOf" srcId="{5EE842CD-036A-4DD7-860A-4863F0678206}" destId="{A37CF66F-1E70-4616-9B78-E2D2A30A1394}" srcOrd="0" destOrd="0" presId="urn:microsoft.com/office/officeart/2018/2/layout/IconVerticalSolidList"/>
    <dgm:cxn modelId="{61C33642-3506-4341-8484-FD7C58BC5B89}" type="presParOf" srcId="{A37CF66F-1E70-4616-9B78-E2D2A30A1394}" destId="{0A3BACEA-9CF7-44C3-A2A8-94746E8AD3BA}" srcOrd="0" destOrd="0" presId="urn:microsoft.com/office/officeart/2018/2/layout/IconVerticalSolidList"/>
    <dgm:cxn modelId="{A9CAFAA9-F6A3-41E0-B3A1-7ED0C378FACC}" type="presParOf" srcId="{A37CF66F-1E70-4616-9B78-E2D2A30A1394}" destId="{01D55ED6-182F-4A17-B6B0-81100067C9F0}" srcOrd="1" destOrd="0" presId="urn:microsoft.com/office/officeart/2018/2/layout/IconVerticalSolidList"/>
    <dgm:cxn modelId="{5A4A6E3C-D389-41FF-89A2-AD458E96CB48}" type="presParOf" srcId="{A37CF66F-1E70-4616-9B78-E2D2A30A1394}" destId="{19E322A2-A9EC-4A55-9925-67C8601FFAA2}" srcOrd="2" destOrd="0" presId="urn:microsoft.com/office/officeart/2018/2/layout/IconVerticalSolidList"/>
    <dgm:cxn modelId="{CC6F56B9-7992-4B52-A8CB-E0265B23C632}" type="presParOf" srcId="{A37CF66F-1E70-4616-9B78-E2D2A30A1394}" destId="{ACCE0CE1-5FCA-4436-8BCE-2568187C88E2}" srcOrd="3" destOrd="0" presId="urn:microsoft.com/office/officeart/2018/2/layout/IconVerticalSolidList"/>
    <dgm:cxn modelId="{F03DE375-4C31-43AE-BD57-7DCA51AC448A}" type="presParOf" srcId="{5EE842CD-036A-4DD7-860A-4863F0678206}" destId="{89BEC65B-AC3B-4A54-B65D-8127C06B83B1}" srcOrd="1" destOrd="0" presId="urn:microsoft.com/office/officeart/2018/2/layout/IconVerticalSolidList"/>
    <dgm:cxn modelId="{913DD1DE-C14C-4A33-98CE-B80164CC070E}" type="presParOf" srcId="{5EE842CD-036A-4DD7-860A-4863F0678206}" destId="{A146CAF7-0F9E-490C-B49C-D38022FEB4AF}" srcOrd="2" destOrd="0" presId="urn:microsoft.com/office/officeart/2018/2/layout/IconVerticalSolidList"/>
    <dgm:cxn modelId="{6D6453E5-37BE-4A16-AA64-C640C1EE9B2D}" type="presParOf" srcId="{A146CAF7-0F9E-490C-B49C-D38022FEB4AF}" destId="{613417C0-2401-46B7-B775-5D2AA47ADF73}" srcOrd="0" destOrd="0" presId="urn:microsoft.com/office/officeart/2018/2/layout/IconVerticalSolidList"/>
    <dgm:cxn modelId="{F93902BF-0619-492F-A4BD-F7782C7892AC}" type="presParOf" srcId="{A146CAF7-0F9E-490C-B49C-D38022FEB4AF}" destId="{F4E8EC69-FD1A-4CED-9571-83338FDC23F8}" srcOrd="1" destOrd="0" presId="urn:microsoft.com/office/officeart/2018/2/layout/IconVerticalSolidList"/>
    <dgm:cxn modelId="{38B0BBCF-08A9-434C-9C4F-5AF76714AFC8}" type="presParOf" srcId="{A146CAF7-0F9E-490C-B49C-D38022FEB4AF}" destId="{18D620A9-9723-4ABC-90A8-CC6A49C8D9A7}" srcOrd="2" destOrd="0" presId="urn:microsoft.com/office/officeart/2018/2/layout/IconVerticalSolidList"/>
    <dgm:cxn modelId="{FC868F9B-9F56-4D7D-94EF-5CE0D1C46F97}" type="presParOf" srcId="{A146CAF7-0F9E-490C-B49C-D38022FEB4AF}" destId="{FCF65E59-6808-4B69-BA15-95AB69F0C350}" srcOrd="3" destOrd="0" presId="urn:microsoft.com/office/officeart/2018/2/layout/IconVerticalSolidList"/>
    <dgm:cxn modelId="{0EA10587-FFB4-4307-91F0-BCB1B080B1DC}" type="presParOf" srcId="{5EE842CD-036A-4DD7-860A-4863F0678206}" destId="{F3A552D8-C02F-449C-A59D-A927DFECF3A6}" srcOrd="3" destOrd="0" presId="urn:microsoft.com/office/officeart/2018/2/layout/IconVerticalSolidList"/>
    <dgm:cxn modelId="{C3545820-CB93-4A98-8A1C-6FE309450DCA}" type="presParOf" srcId="{5EE842CD-036A-4DD7-860A-4863F0678206}" destId="{EEA433C1-C4E5-40B8-81BD-97DBDA444A1A}" srcOrd="4" destOrd="0" presId="urn:microsoft.com/office/officeart/2018/2/layout/IconVerticalSolidList"/>
    <dgm:cxn modelId="{CD5A6986-1CFE-4729-8D8E-570A55AFF2E2}" type="presParOf" srcId="{EEA433C1-C4E5-40B8-81BD-97DBDA444A1A}" destId="{F19F4280-DC32-476D-B4AA-868E51138CC6}" srcOrd="0" destOrd="0" presId="urn:microsoft.com/office/officeart/2018/2/layout/IconVerticalSolidList"/>
    <dgm:cxn modelId="{E88E8A56-4D33-4A46-B8A3-4A4FCEC3DBF0}" type="presParOf" srcId="{EEA433C1-C4E5-40B8-81BD-97DBDA444A1A}" destId="{0A1CBF76-9C75-4335-B38D-415A79FCE41F}" srcOrd="1" destOrd="0" presId="urn:microsoft.com/office/officeart/2018/2/layout/IconVerticalSolidList"/>
    <dgm:cxn modelId="{4AF5D48F-12E6-4ECF-9981-2B65B98EB6EF}" type="presParOf" srcId="{EEA433C1-C4E5-40B8-81BD-97DBDA444A1A}" destId="{FD645B8C-6099-4982-9C03-1F5FE25D70E7}" srcOrd="2" destOrd="0" presId="urn:microsoft.com/office/officeart/2018/2/layout/IconVerticalSolidList"/>
    <dgm:cxn modelId="{E331B26E-090D-4C87-BBB0-CA70AFF83C13}" type="presParOf" srcId="{EEA433C1-C4E5-40B8-81BD-97DBDA444A1A}" destId="{C67D43C5-E5A2-4427-9047-3AB3746B0A88}" srcOrd="3" destOrd="0" presId="urn:microsoft.com/office/officeart/2018/2/layout/IconVerticalSolidList"/>
    <dgm:cxn modelId="{4506AF26-B97E-448C-96D9-DB5E05EF933D}" type="presParOf" srcId="{5EE842CD-036A-4DD7-860A-4863F0678206}" destId="{6B9C44B4-4AD9-47C5-9CAE-9E91BD79163A}" srcOrd="5" destOrd="0" presId="urn:microsoft.com/office/officeart/2018/2/layout/IconVerticalSolidList"/>
    <dgm:cxn modelId="{5C7E7159-C2DF-445A-8EC1-0442F7C37543}" type="presParOf" srcId="{5EE842CD-036A-4DD7-860A-4863F0678206}" destId="{128595E2-825D-4B28-8E12-840191B44E87}" srcOrd="6" destOrd="0" presId="urn:microsoft.com/office/officeart/2018/2/layout/IconVerticalSolidList"/>
    <dgm:cxn modelId="{E32C78B7-D496-4AF1-BF31-669D72EFACFF}" type="presParOf" srcId="{128595E2-825D-4B28-8E12-840191B44E87}" destId="{F85142E7-4A51-4CC9-AA9E-DD89D1D5D7AB}" srcOrd="0" destOrd="0" presId="urn:microsoft.com/office/officeart/2018/2/layout/IconVerticalSolidList"/>
    <dgm:cxn modelId="{BEA14CDA-0B5C-400F-B6AC-E56FD7290661}" type="presParOf" srcId="{128595E2-825D-4B28-8E12-840191B44E87}" destId="{7B341023-EBC0-4B9B-A2D8-40DBA50C9B7A}" srcOrd="1" destOrd="0" presId="urn:microsoft.com/office/officeart/2018/2/layout/IconVerticalSolidList"/>
    <dgm:cxn modelId="{3A1BFDAB-16EB-4D76-941E-0235484D79FA}" type="presParOf" srcId="{128595E2-825D-4B28-8E12-840191B44E87}" destId="{72321B52-C785-4CA8-BDA2-D14CDAF32974}" srcOrd="2" destOrd="0" presId="urn:microsoft.com/office/officeart/2018/2/layout/IconVerticalSolidList"/>
    <dgm:cxn modelId="{F37D4E74-4AB1-4A9A-AAD2-7EA2AC0F0EC2}" type="presParOf" srcId="{128595E2-825D-4B28-8E12-840191B44E87}" destId="{4C1F325A-88E1-42CB-B032-0601F4AF3C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5691E3-9995-4C8B-A1C9-B8C920C56264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9CCEB8-3A00-4885-8453-BD1E66E9A76E}">
      <dgm:prSet/>
      <dgm:spPr/>
      <dgm:t>
        <a:bodyPr/>
        <a:lstStyle/>
        <a:p>
          <a:r>
            <a:rPr lang="en-GB"/>
            <a:t>Organise your life in a balanced way with time for academic work, time to relax and a sensible amount of part-time work to boost your income</a:t>
          </a:r>
          <a:endParaRPr lang="en-US"/>
        </a:p>
      </dgm:t>
    </dgm:pt>
    <dgm:pt modelId="{73A86D8E-D7B9-4395-BFA8-6D3C1516A822}" type="parTrans" cxnId="{2D02EF08-5566-4A5B-B2F3-320266784267}">
      <dgm:prSet/>
      <dgm:spPr/>
      <dgm:t>
        <a:bodyPr/>
        <a:lstStyle/>
        <a:p>
          <a:endParaRPr lang="en-US"/>
        </a:p>
      </dgm:t>
    </dgm:pt>
    <dgm:pt modelId="{0F83B355-B14C-49D2-AF61-BE269AA95295}" type="sibTrans" cxnId="{2D02EF08-5566-4A5B-B2F3-320266784267}">
      <dgm:prSet/>
      <dgm:spPr/>
      <dgm:t>
        <a:bodyPr/>
        <a:lstStyle/>
        <a:p>
          <a:endParaRPr lang="en-US"/>
        </a:p>
      </dgm:t>
    </dgm:pt>
    <dgm:pt modelId="{7FD11A4C-ED52-4D66-B9B9-C39E00E9CFAC}">
      <dgm:prSet/>
      <dgm:spPr/>
      <dgm:t>
        <a:bodyPr/>
        <a:lstStyle/>
        <a:p>
          <a:r>
            <a:rPr lang="en-GB"/>
            <a:t>Draw back from part-time work, work fewer hours, at academic pressure points especially around the Summer exams</a:t>
          </a:r>
          <a:endParaRPr lang="en-US"/>
        </a:p>
      </dgm:t>
    </dgm:pt>
    <dgm:pt modelId="{CD29A2C5-7F79-4FC0-A170-A4839CFA2FD4}" type="parTrans" cxnId="{62F175E2-66E4-4203-BD9A-0E4D74C8ACFA}">
      <dgm:prSet/>
      <dgm:spPr/>
      <dgm:t>
        <a:bodyPr/>
        <a:lstStyle/>
        <a:p>
          <a:endParaRPr lang="en-US"/>
        </a:p>
      </dgm:t>
    </dgm:pt>
    <dgm:pt modelId="{6855CBA5-C547-4543-BC50-0F1BA3D9B8ED}" type="sibTrans" cxnId="{62F175E2-66E4-4203-BD9A-0E4D74C8ACFA}">
      <dgm:prSet/>
      <dgm:spPr/>
      <dgm:t>
        <a:bodyPr/>
        <a:lstStyle/>
        <a:p>
          <a:endParaRPr lang="en-US"/>
        </a:p>
      </dgm:t>
    </dgm:pt>
    <dgm:pt modelId="{A3D56F9A-8FD8-4CAE-ABFE-4AB115239A99}">
      <dgm:prSet/>
      <dgm:spPr/>
      <dgm:t>
        <a:bodyPr/>
        <a:lstStyle/>
        <a:p>
          <a:r>
            <a:rPr lang="en-GB"/>
            <a:t>Above all, be clear what your own priorities are in order to achieve your personal goals. You cannot do it all</a:t>
          </a:r>
          <a:endParaRPr lang="en-US"/>
        </a:p>
      </dgm:t>
    </dgm:pt>
    <dgm:pt modelId="{4F81A5F3-4F08-4DFE-B4BE-86BB488F07C7}" type="parTrans" cxnId="{ACE3B2FB-95ED-4969-8843-A5D4300B5A8A}">
      <dgm:prSet/>
      <dgm:spPr/>
      <dgm:t>
        <a:bodyPr/>
        <a:lstStyle/>
        <a:p>
          <a:endParaRPr lang="en-US"/>
        </a:p>
      </dgm:t>
    </dgm:pt>
    <dgm:pt modelId="{496AA6D4-894C-4DE5-8F9D-2206CB5B3E73}" type="sibTrans" cxnId="{ACE3B2FB-95ED-4969-8843-A5D4300B5A8A}">
      <dgm:prSet/>
      <dgm:spPr/>
      <dgm:t>
        <a:bodyPr/>
        <a:lstStyle/>
        <a:p>
          <a:endParaRPr lang="en-US"/>
        </a:p>
      </dgm:t>
    </dgm:pt>
    <dgm:pt modelId="{83131393-13B1-493D-87DF-26D62D7360CF}" type="pres">
      <dgm:prSet presAssocID="{765691E3-9995-4C8B-A1C9-B8C920C56264}" presName="root" presStyleCnt="0">
        <dgm:presLayoutVars>
          <dgm:dir/>
          <dgm:resizeHandles val="exact"/>
        </dgm:presLayoutVars>
      </dgm:prSet>
      <dgm:spPr/>
    </dgm:pt>
    <dgm:pt modelId="{8C94E0A0-B84A-42BB-81E7-F54B89273286}" type="pres">
      <dgm:prSet presAssocID="{2F9CCEB8-3A00-4885-8453-BD1E66E9A76E}" presName="compNode" presStyleCnt="0"/>
      <dgm:spPr/>
    </dgm:pt>
    <dgm:pt modelId="{73756B74-8CC0-4C02-AF0E-0A730134AEFD}" type="pres">
      <dgm:prSet presAssocID="{2F9CCEB8-3A00-4885-8453-BD1E66E9A7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F3D40A9-3E88-4838-A219-2290FA33888F}" type="pres">
      <dgm:prSet presAssocID="{2F9CCEB8-3A00-4885-8453-BD1E66E9A76E}" presName="spaceRect" presStyleCnt="0"/>
      <dgm:spPr/>
    </dgm:pt>
    <dgm:pt modelId="{B490F628-FBBE-4ACA-AB74-D7D703049E86}" type="pres">
      <dgm:prSet presAssocID="{2F9CCEB8-3A00-4885-8453-BD1E66E9A76E}" presName="textRect" presStyleLbl="revTx" presStyleIdx="0" presStyleCnt="3">
        <dgm:presLayoutVars>
          <dgm:chMax val="1"/>
          <dgm:chPref val="1"/>
        </dgm:presLayoutVars>
      </dgm:prSet>
      <dgm:spPr/>
    </dgm:pt>
    <dgm:pt modelId="{43D72781-CBB0-458E-8071-78313B4F421B}" type="pres">
      <dgm:prSet presAssocID="{0F83B355-B14C-49D2-AF61-BE269AA95295}" presName="sibTrans" presStyleCnt="0"/>
      <dgm:spPr/>
    </dgm:pt>
    <dgm:pt modelId="{C9F09C2E-335A-41EB-8727-AEFB077345A1}" type="pres">
      <dgm:prSet presAssocID="{7FD11A4C-ED52-4D66-B9B9-C39E00E9CFAC}" presName="compNode" presStyleCnt="0"/>
      <dgm:spPr/>
    </dgm:pt>
    <dgm:pt modelId="{D3432FCE-E099-4D5E-ABC0-33C8FFC1B7FD}" type="pres">
      <dgm:prSet presAssocID="{7FD11A4C-ED52-4D66-B9B9-C39E00E9CF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CAD35CD-2DA1-47FE-8014-0AF6CCE6B2CB}" type="pres">
      <dgm:prSet presAssocID="{7FD11A4C-ED52-4D66-B9B9-C39E00E9CFAC}" presName="spaceRect" presStyleCnt="0"/>
      <dgm:spPr/>
    </dgm:pt>
    <dgm:pt modelId="{511E9102-F935-4A41-A5CC-9C8A2140D0C0}" type="pres">
      <dgm:prSet presAssocID="{7FD11A4C-ED52-4D66-B9B9-C39E00E9CFAC}" presName="textRect" presStyleLbl="revTx" presStyleIdx="1" presStyleCnt="3">
        <dgm:presLayoutVars>
          <dgm:chMax val="1"/>
          <dgm:chPref val="1"/>
        </dgm:presLayoutVars>
      </dgm:prSet>
      <dgm:spPr/>
    </dgm:pt>
    <dgm:pt modelId="{46F05C23-A7FE-4444-B459-95823B4D9DD8}" type="pres">
      <dgm:prSet presAssocID="{6855CBA5-C547-4543-BC50-0F1BA3D9B8ED}" presName="sibTrans" presStyleCnt="0"/>
      <dgm:spPr/>
    </dgm:pt>
    <dgm:pt modelId="{2D2D3D6E-7941-4394-9283-E7CFB3572906}" type="pres">
      <dgm:prSet presAssocID="{A3D56F9A-8FD8-4CAE-ABFE-4AB115239A99}" presName="compNode" presStyleCnt="0"/>
      <dgm:spPr/>
    </dgm:pt>
    <dgm:pt modelId="{9452DB67-E9EB-4686-912D-3F14CAE2CA72}" type="pres">
      <dgm:prSet presAssocID="{A3D56F9A-8FD8-4CAE-ABFE-4AB115239A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ECDBE9E-8352-4DDF-9216-6A73388C0CEE}" type="pres">
      <dgm:prSet presAssocID="{A3D56F9A-8FD8-4CAE-ABFE-4AB115239A99}" presName="spaceRect" presStyleCnt="0"/>
      <dgm:spPr/>
    </dgm:pt>
    <dgm:pt modelId="{CE405718-1F37-4BE0-8AC4-08866F3F670A}" type="pres">
      <dgm:prSet presAssocID="{A3D56F9A-8FD8-4CAE-ABFE-4AB115239A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D02EF08-5566-4A5B-B2F3-320266784267}" srcId="{765691E3-9995-4C8B-A1C9-B8C920C56264}" destId="{2F9CCEB8-3A00-4885-8453-BD1E66E9A76E}" srcOrd="0" destOrd="0" parTransId="{73A86D8E-D7B9-4395-BFA8-6D3C1516A822}" sibTransId="{0F83B355-B14C-49D2-AF61-BE269AA95295}"/>
    <dgm:cxn modelId="{0E1C5B74-21FB-40E9-A66E-B9D24B9B77C7}" type="presOf" srcId="{7FD11A4C-ED52-4D66-B9B9-C39E00E9CFAC}" destId="{511E9102-F935-4A41-A5CC-9C8A2140D0C0}" srcOrd="0" destOrd="0" presId="urn:microsoft.com/office/officeart/2018/2/layout/IconLabelList"/>
    <dgm:cxn modelId="{D7F39956-65D7-4C05-B7E1-F09FFE55BD3C}" type="presOf" srcId="{A3D56F9A-8FD8-4CAE-ABFE-4AB115239A99}" destId="{CE405718-1F37-4BE0-8AC4-08866F3F670A}" srcOrd="0" destOrd="0" presId="urn:microsoft.com/office/officeart/2018/2/layout/IconLabelList"/>
    <dgm:cxn modelId="{1F1E288B-4CB7-4DF8-8405-238A7577A23C}" type="presOf" srcId="{2F9CCEB8-3A00-4885-8453-BD1E66E9A76E}" destId="{B490F628-FBBE-4ACA-AB74-D7D703049E86}" srcOrd="0" destOrd="0" presId="urn:microsoft.com/office/officeart/2018/2/layout/IconLabelList"/>
    <dgm:cxn modelId="{730B42C7-8BD6-4273-8F46-123B5A317D3A}" type="presOf" srcId="{765691E3-9995-4C8B-A1C9-B8C920C56264}" destId="{83131393-13B1-493D-87DF-26D62D7360CF}" srcOrd="0" destOrd="0" presId="urn:microsoft.com/office/officeart/2018/2/layout/IconLabelList"/>
    <dgm:cxn modelId="{62F175E2-66E4-4203-BD9A-0E4D74C8ACFA}" srcId="{765691E3-9995-4C8B-A1C9-B8C920C56264}" destId="{7FD11A4C-ED52-4D66-B9B9-C39E00E9CFAC}" srcOrd="1" destOrd="0" parTransId="{CD29A2C5-7F79-4FC0-A170-A4839CFA2FD4}" sibTransId="{6855CBA5-C547-4543-BC50-0F1BA3D9B8ED}"/>
    <dgm:cxn modelId="{ACE3B2FB-95ED-4969-8843-A5D4300B5A8A}" srcId="{765691E3-9995-4C8B-A1C9-B8C920C56264}" destId="{A3D56F9A-8FD8-4CAE-ABFE-4AB115239A99}" srcOrd="2" destOrd="0" parTransId="{4F81A5F3-4F08-4DFE-B4BE-86BB488F07C7}" sibTransId="{496AA6D4-894C-4DE5-8F9D-2206CB5B3E73}"/>
    <dgm:cxn modelId="{589BFEA0-4207-40D8-8E52-B228CC1BF564}" type="presParOf" srcId="{83131393-13B1-493D-87DF-26D62D7360CF}" destId="{8C94E0A0-B84A-42BB-81E7-F54B89273286}" srcOrd="0" destOrd="0" presId="urn:microsoft.com/office/officeart/2018/2/layout/IconLabelList"/>
    <dgm:cxn modelId="{D7872969-7275-460F-BE81-A61187FD89EE}" type="presParOf" srcId="{8C94E0A0-B84A-42BB-81E7-F54B89273286}" destId="{73756B74-8CC0-4C02-AF0E-0A730134AEFD}" srcOrd="0" destOrd="0" presId="urn:microsoft.com/office/officeart/2018/2/layout/IconLabelList"/>
    <dgm:cxn modelId="{E12F4E22-287A-4C10-87AF-74DB72847AA6}" type="presParOf" srcId="{8C94E0A0-B84A-42BB-81E7-F54B89273286}" destId="{5F3D40A9-3E88-4838-A219-2290FA33888F}" srcOrd="1" destOrd="0" presId="urn:microsoft.com/office/officeart/2018/2/layout/IconLabelList"/>
    <dgm:cxn modelId="{037255D1-734B-408D-8E7B-5382A67B96AA}" type="presParOf" srcId="{8C94E0A0-B84A-42BB-81E7-F54B89273286}" destId="{B490F628-FBBE-4ACA-AB74-D7D703049E86}" srcOrd="2" destOrd="0" presId="urn:microsoft.com/office/officeart/2018/2/layout/IconLabelList"/>
    <dgm:cxn modelId="{AA74D0AC-5A39-42B1-81AF-DE24D00FA1FA}" type="presParOf" srcId="{83131393-13B1-493D-87DF-26D62D7360CF}" destId="{43D72781-CBB0-458E-8071-78313B4F421B}" srcOrd="1" destOrd="0" presId="urn:microsoft.com/office/officeart/2018/2/layout/IconLabelList"/>
    <dgm:cxn modelId="{5FB39088-4C28-4F80-A7C6-DF1F6F777B74}" type="presParOf" srcId="{83131393-13B1-493D-87DF-26D62D7360CF}" destId="{C9F09C2E-335A-41EB-8727-AEFB077345A1}" srcOrd="2" destOrd="0" presId="urn:microsoft.com/office/officeart/2018/2/layout/IconLabelList"/>
    <dgm:cxn modelId="{131E04BB-C87B-4736-B5C7-41D63A632105}" type="presParOf" srcId="{C9F09C2E-335A-41EB-8727-AEFB077345A1}" destId="{D3432FCE-E099-4D5E-ABC0-33C8FFC1B7FD}" srcOrd="0" destOrd="0" presId="urn:microsoft.com/office/officeart/2018/2/layout/IconLabelList"/>
    <dgm:cxn modelId="{0B09CB2E-CFE3-49DE-8510-B01B10E1556C}" type="presParOf" srcId="{C9F09C2E-335A-41EB-8727-AEFB077345A1}" destId="{0CAD35CD-2DA1-47FE-8014-0AF6CCE6B2CB}" srcOrd="1" destOrd="0" presId="urn:microsoft.com/office/officeart/2018/2/layout/IconLabelList"/>
    <dgm:cxn modelId="{171633FD-10DC-4477-AB30-E77BDE6C6A11}" type="presParOf" srcId="{C9F09C2E-335A-41EB-8727-AEFB077345A1}" destId="{511E9102-F935-4A41-A5CC-9C8A2140D0C0}" srcOrd="2" destOrd="0" presId="urn:microsoft.com/office/officeart/2018/2/layout/IconLabelList"/>
    <dgm:cxn modelId="{549EEA75-ADB9-4A13-BEC0-D48144FEBEF5}" type="presParOf" srcId="{83131393-13B1-493D-87DF-26D62D7360CF}" destId="{46F05C23-A7FE-4444-B459-95823B4D9DD8}" srcOrd="3" destOrd="0" presId="urn:microsoft.com/office/officeart/2018/2/layout/IconLabelList"/>
    <dgm:cxn modelId="{C513F667-857A-4017-991F-A4E7079BBE73}" type="presParOf" srcId="{83131393-13B1-493D-87DF-26D62D7360CF}" destId="{2D2D3D6E-7941-4394-9283-E7CFB3572906}" srcOrd="4" destOrd="0" presId="urn:microsoft.com/office/officeart/2018/2/layout/IconLabelList"/>
    <dgm:cxn modelId="{70E4CF64-F980-4E7E-BDDD-7FB9FFDB5DBA}" type="presParOf" srcId="{2D2D3D6E-7941-4394-9283-E7CFB3572906}" destId="{9452DB67-E9EB-4686-912D-3F14CAE2CA72}" srcOrd="0" destOrd="0" presId="urn:microsoft.com/office/officeart/2018/2/layout/IconLabelList"/>
    <dgm:cxn modelId="{18AF7A8A-D98A-4D5F-BF1B-3F7B2C67AAF9}" type="presParOf" srcId="{2D2D3D6E-7941-4394-9283-E7CFB3572906}" destId="{CECDBE9E-8352-4DDF-9216-6A73388C0CEE}" srcOrd="1" destOrd="0" presId="urn:microsoft.com/office/officeart/2018/2/layout/IconLabelList"/>
    <dgm:cxn modelId="{D7FC1FD2-821F-40E7-938B-EB86E16439F8}" type="presParOf" srcId="{2D2D3D6E-7941-4394-9283-E7CFB3572906}" destId="{CE405718-1F37-4BE0-8AC4-08866F3F67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01F6F-9DAA-433E-B22B-FDDEBEA5F490}">
      <dsp:nvSpPr>
        <dsp:cNvPr id="0" name=""/>
        <dsp:cNvSpPr/>
      </dsp:nvSpPr>
      <dsp:spPr>
        <a:xfrm>
          <a:off x="1052690" y="465312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3162F-04B9-4B15-A037-78E4E3DB204A}">
      <dsp:nvSpPr>
        <dsp:cNvPr id="0" name=""/>
        <dsp:cNvSpPr/>
      </dsp:nvSpPr>
      <dsp:spPr>
        <a:xfrm>
          <a:off x="16284" y="2587703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….and…</a:t>
          </a:r>
          <a:endParaRPr lang="en-US" sz="2500" kern="1200"/>
        </a:p>
      </dsp:txBody>
      <dsp:txXfrm>
        <a:off x="16284" y="2587703"/>
        <a:ext cx="3768750" cy="720000"/>
      </dsp:txXfrm>
    </dsp:sp>
    <dsp:sp modelId="{17362F0C-A1EF-4F8B-B5D8-132E72FBD5AD}">
      <dsp:nvSpPr>
        <dsp:cNvPr id="0" name=""/>
        <dsp:cNvSpPr/>
      </dsp:nvSpPr>
      <dsp:spPr>
        <a:xfrm>
          <a:off x="5480971" y="465312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64525-B7D1-400B-9C96-12C1D010E00F}">
      <dsp:nvSpPr>
        <dsp:cNvPr id="0" name=""/>
        <dsp:cNvSpPr/>
      </dsp:nvSpPr>
      <dsp:spPr>
        <a:xfrm>
          <a:off x="4444565" y="2587703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…. what advice would they give you?</a:t>
          </a:r>
          <a:endParaRPr lang="en-US" sz="2500" kern="1200"/>
        </a:p>
      </dsp:txBody>
      <dsp:txXfrm>
        <a:off x="4444565" y="2587703"/>
        <a:ext cx="37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923E8-BDB1-4B21-B2C1-4D04FFC8002B}">
      <dsp:nvSpPr>
        <dsp:cNvPr id="0" name=""/>
        <dsp:cNvSpPr/>
      </dsp:nvSpPr>
      <dsp:spPr>
        <a:xfrm>
          <a:off x="0" y="1566"/>
          <a:ext cx="8229600" cy="7937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990B1-ADC7-41AB-96BC-C12791B71097}">
      <dsp:nvSpPr>
        <dsp:cNvPr id="0" name=""/>
        <dsp:cNvSpPr/>
      </dsp:nvSpPr>
      <dsp:spPr>
        <a:xfrm>
          <a:off x="240112" y="180161"/>
          <a:ext cx="436567" cy="436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837A8-924B-4C64-9CE5-4E794356D7D9}">
      <dsp:nvSpPr>
        <dsp:cNvPr id="0" name=""/>
        <dsp:cNvSpPr/>
      </dsp:nvSpPr>
      <dsp:spPr>
        <a:xfrm>
          <a:off x="916791" y="1566"/>
          <a:ext cx="7312808" cy="79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6" tIns="84006" rIns="84006" bIns="840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Attitudes and attendance</a:t>
          </a:r>
          <a:endParaRPr lang="en-US" sz="2200" kern="1200"/>
        </a:p>
      </dsp:txBody>
      <dsp:txXfrm>
        <a:off x="916791" y="1566"/>
        <a:ext cx="7312808" cy="793759"/>
      </dsp:txXfrm>
    </dsp:sp>
    <dsp:sp modelId="{5476EF34-103C-4E67-B805-F845CB6D9209}">
      <dsp:nvSpPr>
        <dsp:cNvPr id="0" name=""/>
        <dsp:cNvSpPr/>
      </dsp:nvSpPr>
      <dsp:spPr>
        <a:xfrm>
          <a:off x="0" y="993765"/>
          <a:ext cx="8229600" cy="7937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E31AE-AA59-4C4F-8EE5-85CCC5710ED5}">
      <dsp:nvSpPr>
        <dsp:cNvPr id="0" name=""/>
        <dsp:cNvSpPr/>
      </dsp:nvSpPr>
      <dsp:spPr>
        <a:xfrm>
          <a:off x="240112" y="1172360"/>
          <a:ext cx="436567" cy="436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25685-15A0-4CA3-AB62-D148B4CAF4A7}">
      <dsp:nvSpPr>
        <dsp:cNvPr id="0" name=""/>
        <dsp:cNvSpPr/>
      </dsp:nvSpPr>
      <dsp:spPr>
        <a:xfrm>
          <a:off x="916791" y="993765"/>
          <a:ext cx="7312808" cy="79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6" tIns="84006" rIns="84006" bIns="840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Organisation</a:t>
          </a:r>
          <a:endParaRPr lang="en-US" sz="2200" kern="1200"/>
        </a:p>
      </dsp:txBody>
      <dsp:txXfrm>
        <a:off x="916791" y="993765"/>
        <a:ext cx="7312808" cy="793759"/>
      </dsp:txXfrm>
    </dsp:sp>
    <dsp:sp modelId="{3CDE096B-15FC-42DC-BF36-9A942DB671F9}">
      <dsp:nvSpPr>
        <dsp:cNvPr id="0" name=""/>
        <dsp:cNvSpPr/>
      </dsp:nvSpPr>
      <dsp:spPr>
        <a:xfrm>
          <a:off x="0" y="1985963"/>
          <a:ext cx="8229600" cy="7937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4D5D8-C64E-4CF7-BAAB-12EAAABC1E49}">
      <dsp:nvSpPr>
        <dsp:cNvPr id="0" name=""/>
        <dsp:cNvSpPr/>
      </dsp:nvSpPr>
      <dsp:spPr>
        <a:xfrm>
          <a:off x="240112" y="2164559"/>
          <a:ext cx="436567" cy="436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33586-B81B-4678-809D-2880397A52DE}">
      <dsp:nvSpPr>
        <dsp:cNvPr id="0" name=""/>
        <dsp:cNvSpPr/>
      </dsp:nvSpPr>
      <dsp:spPr>
        <a:xfrm>
          <a:off x="916791" y="1985963"/>
          <a:ext cx="7312808" cy="79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6" tIns="84006" rIns="84006" bIns="840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Time management</a:t>
          </a:r>
          <a:endParaRPr lang="en-US" sz="2200" kern="1200"/>
        </a:p>
      </dsp:txBody>
      <dsp:txXfrm>
        <a:off x="916791" y="1985963"/>
        <a:ext cx="7312808" cy="793759"/>
      </dsp:txXfrm>
    </dsp:sp>
    <dsp:sp modelId="{CFA2F9DF-CA2A-4699-9A0F-E4F33EE7053F}">
      <dsp:nvSpPr>
        <dsp:cNvPr id="0" name=""/>
        <dsp:cNvSpPr/>
      </dsp:nvSpPr>
      <dsp:spPr>
        <a:xfrm>
          <a:off x="0" y="2978162"/>
          <a:ext cx="8229600" cy="7937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3361F-E3F3-45AB-B77A-E586D85E7F9C}">
      <dsp:nvSpPr>
        <dsp:cNvPr id="0" name=""/>
        <dsp:cNvSpPr/>
      </dsp:nvSpPr>
      <dsp:spPr>
        <a:xfrm>
          <a:off x="240112" y="3156758"/>
          <a:ext cx="436567" cy="436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05B57-D5EC-417E-934B-49B7CB0B8FF6}">
      <dsp:nvSpPr>
        <dsp:cNvPr id="0" name=""/>
        <dsp:cNvSpPr/>
      </dsp:nvSpPr>
      <dsp:spPr>
        <a:xfrm>
          <a:off x="916791" y="2978162"/>
          <a:ext cx="7312808" cy="79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6" tIns="84006" rIns="84006" bIns="840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Balance between academic work, leisure and part-time work</a:t>
          </a:r>
          <a:endParaRPr lang="en-US" sz="2200" kern="1200"/>
        </a:p>
      </dsp:txBody>
      <dsp:txXfrm>
        <a:off x="916791" y="2978162"/>
        <a:ext cx="7312808" cy="793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B62CE-AE43-4875-BE38-787518603901}">
      <dsp:nvSpPr>
        <dsp:cNvPr id="0" name=""/>
        <dsp:cNvSpPr/>
      </dsp:nvSpPr>
      <dsp:spPr>
        <a:xfrm>
          <a:off x="492" y="340308"/>
          <a:ext cx="1922673" cy="11536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You get out what you put in. Hard work, determination, perseverance will pay off</a:t>
          </a:r>
          <a:endParaRPr lang="en-US" sz="1400" kern="1200"/>
        </a:p>
      </dsp:txBody>
      <dsp:txXfrm>
        <a:off x="492" y="340308"/>
        <a:ext cx="1922673" cy="1153604"/>
      </dsp:txXfrm>
    </dsp:sp>
    <dsp:sp modelId="{7A6BD0C9-C4A1-4B17-A2AF-F8BB7B8A4776}">
      <dsp:nvSpPr>
        <dsp:cNvPr id="0" name=""/>
        <dsp:cNvSpPr/>
      </dsp:nvSpPr>
      <dsp:spPr>
        <a:xfrm>
          <a:off x="2115433" y="340308"/>
          <a:ext cx="1922673" cy="11536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Enthusiasm for your subject and desire to learn without having to be pushed and supervised</a:t>
          </a:r>
          <a:endParaRPr lang="en-US" sz="1400" kern="1200"/>
        </a:p>
      </dsp:txBody>
      <dsp:txXfrm>
        <a:off x="2115433" y="340308"/>
        <a:ext cx="1922673" cy="1153604"/>
      </dsp:txXfrm>
    </dsp:sp>
    <dsp:sp modelId="{E315955B-2081-444D-A2AB-DF50F1CDC4D5}">
      <dsp:nvSpPr>
        <dsp:cNvPr id="0" name=""/>
        <dsp:cNvSpPr/>
      </dsp:nvSpPr>
      <dsp:spPr>
        <a:xfrm>
          <a:off x="492" y="1686179"/>
          <a:ext cx="1922673" cy="11536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Intellectual curiosity or  a desire to find out things and to solve problems using own initiative</a:t>
          </a:r>
          <a:endParaRPr lang="en-US" sz="1400" kern="1200"/>
        </a:p>
      </dsp:txBody>
      <dsp:txXfrm>
        <a:off x="492" y="1686179"/>
        <a:ext cx="1922673" cy="1153604"/>
      </dsp:txXfrm>
    </dsp:sp>
    <dsp:sp modelId="{96500BC9-1DEF-4908-9C87-A70481890FBC}">
      <dsp:nvSpPr>
        <dsp:cNvPr id="0" name=""/>
        <dsp:cNvSpPr/>
      </dsp:nvSpPr>
      <dsp:spPr>
        <a:xfrm>
          <a:off x="2115433" y="1686179"/>
          <a:ext cx="1922673" cy="11536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Positive attitude: put difficulties in perspective </a:t>
          </a:r>
          <a:endParaRPr lang="en-US" sz="1400" kern="1200"/>
        </a:p>
      </dsp:txBody>
      <dsp:txXfrm>
        <a:off x="2115433" y="1686179"/>
        <a:ext cx="1922673" cy="1153604"/>
      </dsp:txXfrm>
    </dsp:sp>
    <dsp:sp modelId="{D841FECB-4917-4204-B679-D813CF9202EA}">
      <dsp:nvSpPr>
        <dsp:cNvPr id="0" name=""/>
        <dsp:cNvSpPr/>
      </dsp:nvSpPr>
      <dsp:spPr>
        <a:xfrm>
          <a:off x="1057963" y="3032050"/>
          <a:ext cx="1922673" cy="11536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worst attenders were our biggest under-achievers in 2023</a:t>
          </a:r>
          <a:endParaRPr lang="en-US" sz="1400" kern="1200" dirty="0"/>
        </a:p>
      </dsp:txBody>
      <dsp:txXfrm>
        <a:off x="1057963" y="3032050"/>
        <a:ext cx="1922673" cy="1153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E1872-911C-4E59-9128-8B062715B5BA}">
      <dsp:nvSpPr>
        <dsp:cNvPr id="0" name=""/>
        <dsp:cNvSpPr/>
      </dsp:nvSpPr>
      <dsp:spPr>
        <a:xfrm>
          <a:off x="393299" y="379007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7A471-06F3-4E6D-889D-350917DCF2D5}">
      <dsp:nvSpPr>
        <dsp:cNvPr id="0" name=""/>
        <dsp:cNvSpPr/>
      </dsp:nvSpPr>
      <dsp:spPr>
        <a:xfrm>
          <a:off x="627299" y="61300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3015E-B849-48BB-BC1E-84BB0A84386A}">
      <dsp:nvSpPr>
        <dsp:cNvPr id="0" name=""/>
        <dsp:cNvSpPr/>
      </dsp:nvSpPr>
      <dsp:spPr>
        <a:xfrm>
          <a:off x="42299" y="1819008"/>
          <a:ext cx="180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dirty="0"/>
            <a:t>Work regularly and steadily</a:t>
          </a:r>
          <a:endParaRPr lang="en-US" sz="1600" kern="1200" dirty="0"/>
        </a:p>
      </dsp:txBody>
      <dsp:txXfrm>
        <a:off x="42299" y="1819008"/>
        <a:ext cx="1800000" cy="1575000"/>
      </dsp:txXfrm>
    </dsp:sp>
    <dsp:sp modelId="{AB6679F1-3B34-48D1-927A-210DB32BEAF2}">
      <dsp:nvSpPr>
        <dsp:cNvPr id="0" name=""/>
        <dsp:cNvSpPr/>
      </dsp:nvSpPr>
      <dsp:spPr>
        <a:xfrm>
          <a:off x="2508300" y="379007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FB4A7-55C2-4A5C-B786-7E2B2BBC8E33}">
      <dsp:nvSpPr>
        <dsp:cNvPr id="0" name=""/>
        <dsp:cNvSpPr/>
      </dsp:nvSpPr>
      <dsp:spPr>
        <a:xfrm>
          <a:off x="2742300" y="61300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71291-33E9-49D9-BD74-4EE292B55B17}">
      <dsp:nvSpPr>
        <dsp:cNvPr id="0" name=""/>
        <dsp:cNvSpPr/>
      </dsp:nvSpPr>
      <dsp:spPr>
        <a:xfrm>
          <a:off x="2157300" y="1819008"/>
          <a:ext cx="180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dirty="0"/>
            <a:t>Keep work materials efficiently and effectively.  Lesson notes etc. kept in different files for each subject</a:t>
          </a:r>
          <a:endParaRPr lang="en-US" sz="1600" kern="1200" dirty="0"/>
        </a:p>
      </dsp:txBody>
      <dsp:txXfrm>
        <a:off x="2157300" y="1819008"/>
        <a:ext cx="1800000" cy="1575000"/>
      </dsp:txXfrm>
    </dsp:sp>
    <dsp:sp modelId="{B27A37BA-373E-449D-82FD-BF3C4E96354C}">
      <dsp:nvSpPr>
        <dsp:cNvPr id="0" name=""/>
        <dsp:cNvSpPr/>
      </dsp:nvSpPr>
      <dsp:spPr>
        <a:xfrm>
          <a:off x="4623300" y="379007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9033E-4CCA-41F4-A767-A14DCB95D413}">
      <dsp:nvSpPr>
        <dsp:cNvPr id="0" name=""/>
        <dsp:cNvSpPr/>
      </dsp:nvSpPr>
      <dsp:spPr>
        <a:xfrm>
          <a:off x="4857300" y="61300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EF9E1-6B98-473C-83ED-E5107F7A78A7}">
      <dsp:nvSpPr>
        <dsp:cNvPr id="0" name=""/>
        <dsp:cNvSpPr/>
      </dsp:nvSpPr>
      <dsp:spPr>
        <a:xfrm>
          <a:off x="4272300" y="1819008"/>
          <a:ext cx="180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dirty="0"/>
            <a:t>Make sure you have somewhere suitable where you can work at home</a:t>
          </a:r>
          <a:endParaRPr lang="en-US" sz="1600" kern="1200" dirty="0"/>
        </a:p>
      </dsp:txBody>
      <dsp:txXfrm>
        <a:off x="4272300" y="1819008"/>
        <a:ext cx="1800000" cy="1575000"/>
      </dsp:txXfrm>
    </dsp:sp>
    <dsp:sp modelId="{907B6D30-D569-4ABF-A9D9-F9A55E899283}">
      <dsp:nvSpPr>
        <dsp:cNvPr id="0" name=""/>
        <dsp:cNvSpPr/>
      </dsp:nvSpPr>
      <dsp:spPr>
        <a:xfrm>
          <a:off x="6738300" y="379007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F926B-7D13-4100-A5A8-ABF8F14DAB1D}">
      <dsp:nvSpPr>
        <dsp:cNvPr id="0" name=""/>
        <dsp:cNvSpPr/>
      </dsp:nvSpPr>
      <dsp:spPr>
        <a:xfrm>
          <a:off x="6972300" y="61300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7534E-8B09-4754-A5B4-0FCABF71DFDC}">
      <dsp:nvSpPr>
        <dsp:cNvPr id="0" name=""/>
        <dsp:cNvSpPr/>
      </dsp:nvSpPr>
      <dsp:spPr>
        <a:xfrm>
          <a:off x="6387300" y="1819008"/>
          <a:ext cx="180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dirty="0"/>
            <a:t>Do not wait to be set work before you do some: reading, organising notes etc</a:t>
          </a:r>
          <a:r>
            <a:rPr lang="en-GB" sz="1800" kern="1200" dirty="0"/>
            <a:t>.</a:t>
          </a:r>
          <a:endParaRPr lang="en-US" sz="1800" kern="1200" dirty="0"/>
        </a:p>
      </dsp:txBody>
      <dsp:txXfrm>
        <a:off x="6387300" y="1819008"/>
        <a:ext cx="1800000" cy="157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A0CE-3B7D-4DBD-9A6C-18E2E4A6C02C}">
      <dsp:nvSpPr>
        <dsp:cNvPr id="0" name=""/>
        <dsp:cNvSpPr/>
      </dsp:nvSpPr>
      <dsp:spPr>
        <a:xfrm>
          <a:off x="498410" y="381579"/>
          <a:ext cx="1586256" cy="1631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88391-1F27-47FA-B57A-4CA53CDE0871}">
      <dsp:nvSpPr>
        <dsp:cNvPr id="0" name=""/>
        <dsp:cNvSpPr/>
      </dsp:nvSpPr>
      <dsp:spPr>
        <a:xfrm>
          <a:off x="90151" y="2148311"/>
          <a:ext cx="2402775" cy="124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Very important to get this right</a:t>
          </a:r>
          <a:endParaRPr lang="en-US" sz="1600" kern="1200" dirty="0"/>
        </a:p>
      </dsp:txBody>
      <dsp:txXfrm>
        <a:off x="90151" y="2148311"/>
        <a:ext cx="2402775" cy="1243125"/>
      </dsp:txXfrm>
    </dsp:sp>
    <dsp:sp modelId="{E5977706-97C9-4C0B-998E-44D361CA5EFC}">
      <dsp:nvSpPr>
        <dsp:cNvPr id="0" name=""/>
        <dsp:cNvSpPr/>
      </dsp:nvSpPr>
      <dsp:spPr>
        <a:xfrm>
          <a:off x="3435289" y="352215"/>
          <a:ext cx="1359021" cy="1748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AD742-663F-44EA-91F1-D7EC98E389AE}">
      <dsp:nvSpPr>
        <dsp:cNvPr id="0" name=""/>
        <dsp:cNvSpPr/>
      </dsp:nvSpPr>
      <dsp:spPr>
        <a:xfrm>
          <a:off x="2913412" y="2177675"/>
          <a:ext cx="2402775" cy="124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You will enjoy leisure more if you have faced up to your academic commitments</a:t>
          </a:r>
          <a:endParaRPr lang="en-US" sz="1600" kern="1200" dirty="0"/>
        </a:p>
      </dsp:txBody>
      <dsp:txXfrm>
        <a:off x="2913412" y="2177675"/>
        <a:ext cx="2402775" cy="1243125"/>
      </dsp:txXfrm>
    </dsp:sp>
    <dsp:sp modelId="{8ABE4B78-B5EF-49A5-8368-BCCF516EA1FE}">
      <dsp:nvSpPr>
        <dsp:cNvPr id="0" name=""/>
        <dsp:cNvSpPr/>
      </dsp:nvSpPr>
      <dsp:spPr>
        <a:xfrm>
          <a:off x="6103720" y="402550"/>
          <a:ext cx="1668680" cy="1547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E9E0C-4992-4B83-8130-8FED1DF1D63D}">
      <dsp:nvSpPr>
        <dsp:cNvPr id="0" name=""/>
        <dsp:cNvSpPr/>
      </dsp:nvSpPr>
      <dsp:spPr>
        <a:xfrm>
          <a:off x="5736673" y="2127340"/>
          <a:ext cx="2402775" cy="124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Too much part-time work affects academic performance:  More than 9-10 hours a week is probably too much</a:t>
          </a:r>
          <a:endParaRPr lang="en-US" sz="1600" kern="1200" dirty="0"/>
        </a:p>
      </dsp:txBody>
      <dsp:txXfrm>
        <a:off x="5736673" y="2127340"/>
        <a:ext cx="2402775" cy="1243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CCE04-E19B-4E87-A741-2D7DD436355F}">
      <dsp:nvSpPr>
        <dsp:cNvPr id="0" name=""/>
        <dsp:cNvSpPr/>
      </dsp:nvSpPr>
      <dsp:spPr>
        <a:xfrm>
          <a:off x="42179" y="616"/>
          <a:ext cx="561093" cy="5610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525FD-16E2-4824-899B-D90F1C24B8F1}">
      <dsp:nvSpPr>
        <dsp:cNvPr id="0" name=""/>
        <dsp:cNvSpPr/>
      </dsp:nvSpPr>
      <dsp:spPr>
        <a:xfrm>
          <a:off x="160009" y="118445"/>
          <a:ext cx="325434" cy="325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017B0-7FAA-4A33-8777-4FCA4B03E639}">
      <dsp:nvSpPr>
        <dsp:cNvPr id="0" name=""/>
        <dsp:cNvSpPr/>
      </dsp:nvSpPr>
      <dsp:spPr>
        <a:xfrm>
          <a:off x="723507" y="616"/>
          <a:ext cx="1322578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Money!!</a:t>
          </a:r>
          <a:endParaRPr lang="en-US" sz="1200" kern="1200"/>
        </a:p>
      </dsp:txBody>
      <dsp:txXfrm>
        <a:off x="723507" y="616"/>
        <a:ext cx="1322578" cy="561093"/>
      </dsp:txXfrm>
    </dsp:sp>
    <dsp:sp modelId="{15C6D818-9E58-4D8D-9D84-C6B6FD34E1D2}">
      <dsp:nvSpPr>
        <dsp:cNvPr id="0" name=""/>
        <dsp:cNvSpPr/>
      </dsp:nvSpPr>
      <dsp:spPr>
        <a:xfrm>
          <a:off x="2276535" y="616"/>
          <a:ext cx="561093" cy="5610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EB70D-83DC-44A9-A3A3-749AC7BB107F}">
      <dsp:nvSpPr>
        <dsp:cNvPr id="0" name=""/>
        <dsp:cNvSpPr/>
      </dsp:nvSpPr>
      <dsp:spPr>
        <a:xfrm>
          <a:off x="2394364" y="118445"/>
          <a:ext cx="325434" cy="325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06250-40A7-437E-9FC6-0D9B1426C1EC}">
      <dsp:nvSpPr>
        <dsp:cNvPr id="0" name=""/>
        <dsp:cNvSpPr/>
      </dsp:nvSpPr>
      <dsp:spPr>
        <a:xfrm>
          <a:off x="2957863" y="616"/>
          <a:ext cx="1322578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Meet new friends</a:t>
          </a:r>
          <a:endParaRPr lang="en-US" sz="1200" kern="1200"/>
        </a:p>
      </dsp:txBody>
      <dsp:txXfrm>
        <a:off x="2957863" y="616"/>
        <a:ext cx="1322578" cy="561093"/>
      </dsp:txXfrm>
    </dsp:sp>
    <dsp:sp modelId="{F08D4CB6-27D9-4385-8CE4-3D6BAE7F0CDD}">
      <dsp:nvSpPr>
        <dsp:cNvPr id="0" name=""/>
        <dsp:cNvSpPr/>
      </dsp:nvSpPr>
      <dsp:spPr>
        <a:xfrm>
          <a:off x="42179" y="1233935"/>
          <a:ext cx="561093" cy="5610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3E003-C1B7-4103-96BB-36BEBBCE4916}">
      <dsp:nvSpPr>
        <dsp:cNvPr id="0" name=""/>
        <dsp:cNvSpPr/>
      </dsp:nvSpPr>
      <dsp:spPr>
        <a:xfrm>
          <a:off x="160009" y="1351764"/>
          <a:ext cx="325434" cy="325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1EFE5-6740-462D-8404-2FF1409D2BE2}">
      <dsp:nvSpPr>
        <dsp:cNvPr id="0" name=""/>
        <dsp:cNvSpPr/>
      </dsp:nvSpPr>
      <dsp:spPr>
        <a:xfrm>
          <a:off x="723507" y="1233935"/>
          <a:ext cx="1322578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New experiences</a:t>
          </a:r>
          <a:endParaRPr lang="en-US" sz="1200" kern="1200"/>
        </a:p>
      </dsp:txBody>
      <dsp:txXfrm>
        <a:off x="723507" y="1233935"/>
        <a:ext cx="1322578" cy="561093"/>
      </dsp:txXfrm>
    </dsp:sp>
    <dsp:sp modelId="{F33B69AC-6D43-4B57-B8A7-5C430600FA5F}">
      <dsp:nvSpPr>
        <dsp:cNvPr id="0" name=""/>
        <dsp:cNvSpPr/>
      </dsp:nvSpPr>
      <dsp:spPr>
        <a:xfrm>
          <a:off x="2276535" y="1233935"/>
          <a:ext cx="561093" cy="5610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A1201-BB40-4BF5-B9A0-45EF78A7A6FF}">
      <dsp:nvSpPr>
        <dsp:cNvPr id="0" name=""/>
        <dsp:cNvSpPr/>
      </dsp:nvSpPr>
      <dsp:spPr>
        <a:xfrm>
          <a:off x="2394364" y="1351764"/>
          <a:ext cx="325434" cy="325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461C2-3D8E-40C0-A69C-2F466E94D7DA}">
      <dsp:nvSpPr>
        <dsp:cNvPr id="0" name=""/>
        <dsp:cNvSpPr/>
      </dsp:nvSpPr>
      <dsp:spPr>
        <a:xfrm>
          <a:off x="2898955" y="1233935"/>
          <a:ext cx="1440393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New responsibilities (Importance of reliability/punctuality) </a:t>
          </a:r>
          <a:endParaRPr lang="en-US" sz="1200" kern="1200" dirty="0"/>
        </a:p>
      </dsp:txBody>
      <dsp:txXfrm>
        <a:off x="2898955" y="1233935"/>
        <a:ext cx="1440393" cy="561093"/>
      </dsp:txXfrm>
    </dsp:sp>
    <dsp:sp modelId="{45978B03-2FF1-4D00-8799-951A4B57E201}">
      <dsp:nvSpPr>
        <dsp:cNvPr id="0" name=""/>
        <dsp:cNvSpPr/>
      </dsp:nvSpPr>
      <dsp:spPr>
        <a:xfrm>
          <a:off x="42179" y="2467254"/>
          <a:ext cx="561093" cy="5610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0E07E-8D83-4FEB-8EF5-36D6E56F15D3}">
      <dsp:nvSpPr>
        <dsp:cNvPr id="0" name=""/>
        <dsp:cNvSpPr/>
      </dsp:nvSpPr>
      <dsp:spPr>
        <a:xfrm>
          <a:off x="160009" y="2585083"/>
          <a:ext cx="325434" cy="325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399B7-0133-41CF-9ED7-F608793DD9BC}">
      <dsp:nvSpPr>
        <dsp:cNvPr id="0" name=""/>
        <dsp:cNvSpPr/>
      </dsp:nvSpPr>
      <dsp:spPr>
        <a:xfrm>
          <a:off x="723507" y="2467254"/>
          <a:ext cx="1322578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Learn new skills (teamwork)</a:t>
          </a:r>
          <a:endParaRPr lang="en-US" sz="1200" kern="1200"/>
        </a:p>
      </dsp:txBody>
      <dsp:txXfrm>
        <a:off x="723507" y="2467254"/>
        <a:ext cx="1322578" cy="561093"/>
      </dsp:txXfrm>
    </dsp:sp>
    <dsp:sp modelId="{DFB250CE-F0BE-4132-9933-FDAB97C426C8}">
      <dsp:nvSpPr>
        <dsp:cNvPr id="0" name=""/>
        <dsp:cNvSpPr/>
      </dsp:nvSpPr>
      <dsp:spPr>
        <a:xfrm>
          <a:off x="2276535" y="2467254"/>
          <a:ext cx="561093" cy="5610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7158-A2E9-4D05-A11D-82216D828AB1}">
      <dsp:nvSpPr>
        <dsp:cNvPr id="0" name=""/>
        <dsp:cNvSpPr/>
      </dsp:nvSpPr>
      <dsp:spPr>
        <a:xfrm>
          <a:off x="2394364" y="2585083"/>
          <a:ext cx="325434" cy="3254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CE449-B45E-4154-8F8C-91870574B5D2}">
      <dsp:nvSpPr>
        <dsp:cNvPr id="0" name=""/>
        <dsp:cNvSpPr/>
      </dsp:nvSpPr>
      <dsp:spPr>
        <a:xfrm>
          <a:off x="2957863" y="2467254"/>
          <a:ext cx="1322578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Broader outlook on life outside school</a:t>
          </a:r>
          <a:endParaRPr lang="en-US" sz="1200" kern="1200"/>
        </a:p>
      </dsp:txBody>
      <dsp:txXfrm>
        <a:off x="2957863" y="2467254"/>
        <a:ext cx="1322578" cy="561093"/>
      </dsp:txXfrm>
    </dsp:sp>
    <dsp:sp modelId="{B2A1DEF5-F424-46D7-9393-710ACC49D9CC}">
      <dsp:nvSpPr>
        <dsp:cNvPr id="0" name=""/>
        <dsp:cNvSpPr/>
      </dsp:nvSpPr>
      <dsp:spPr>
        <a:xfrm>
          <a:off x="42179" y="3700573"/>
          <a:ext cx="561093" cy="56109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B8228-30F8-438B-B649-774276F28678}">
      <dsp:nvSpPr>
        <dsp:cNvPr id="0" name=""/>
        <dsp:cNvSpPr/>
      </dsp:nvSpPr>
      <dsp:spPr>
        <a:xfrm>
          <a:off x="160009" y="3818402"/>
          <a:ext cx="325434" cy="32543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9B7A4-A12F-4C2E-8B8F-737644D79DF1}">
      <dsp:nvSpPr>
        <dsp:cNvPr id="0" name=""/>
        <dsp:cNvSpPr/>
      </dsp:nvSpPr>
      <dsp:spPr>
        <a:xfrm>
          <a:off x="723507" y="3700573"/>
          <a:ext cx="1322578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Insight into business or industry (valuable work experience)</a:t>
          </a:r>
          <a:endParaRPr lang="en-US" sz="1200" kern="1200"/>
        </a:p>
      </dsp:txBody>
      <dsp:txXfrm>
        <a:off x="723507" y="3700573"/>
        <a:ext cx="1322578" cy="561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BACEA-9CF7-44C3-A2A8-94746E8AD3BA}">
      <dsp:nvSpPr>
        <dsp:cNvPr id="0" name=""/>
        <dsp:cNvSpPr/>
      </dsp:nvSpPr>
      <dsp:spPr>
        <a:xfrm>
          <a:off x="0" y="1565"/>
          <a:ext cx="4038600" cy="793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55ED6-182F-4A17-B6B0-81100067C9F0}">
      <dsp:nvSpPr>
        <dsp:cNvPr id="0" name=""/>
        <dsp:cNvSpPr/>
      </dsp:nvSpPr>
      <dsp:spPr>
        <a:xfrm>
          <a:off x="240082" y="180139"/>
          <a:ext cx="436512" cy="4365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E0CE1-5FCA-4436-8BCE-2568187C88E2}">
      <dsp:nvSpPr>
        <dsp:cNvPr id="0" name=""/>
        <dsp:cNvSpPr/>
      </dsp:nvSpPr>
      <dsp:spPr>
        <a:xfrm>
          <a:off x="916677" y="1565"/>
          <a:ext cx="3121922" cy="79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6" tIns="83996" rIns="83996" bIns="839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Time taken from school work making it difficult to meet deadlines.</a:t>
          </a:r>
          <a:endParaRPr lang="en-US" sz="1500" kern="1200"/>
        </a:p>
      </dsp:txBody>
      <dsp:txXfrm>
        <a:off x="916677" y="1565"/>
        <a:ext cx="3121922" cy="793659"/>
      </dsp:txXfrm>
    </dsp:sp>
    <dsp:sp modelId="{613417C0-2401-46B7-B775-5D2AA47ADF73}">
      <dsp:nvSpPr>
        <dsp:cNvPr id="0" name=""/>
        <dsp:cNvSpPr/>
      </dsp:nvSpPr>
      <dsp:spPr>
        <a:xfrm>
          <a:off x="0" y="993640"/>
          <a:ext cx="4038600" cy="793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8EC69-FD1A-4CED-9571-83338FDC23F8}">
      <dsp:nvSpPr>
        <dsp:cNvPr id="0" name=""/>
        <dsp:cNvSpPr/>
      </dsp:nvSpPr>
      <dsp:spPr>
        <a:xfrm>
          <a:off x="240082" y="1172214"/>
          <a:ext cx="436512" cy="4365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65E59-6808-4B69-BA15-95AB69F0C350}">
      <dsp:nvSpPr>
        <dsp:cNvPr id="0" name=""/>
        <dsp:cNvSpPr/>
      </dsp:nvSpPr>
      <dsp:spPr>
        <a:xfrm>
          <a:off x="916677" y="993640"/>
          <a:ext cx="3121922" cy="79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6" tIns="83996" rIns="83996" bIns="839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Lose focus on what is your REAL work</a:t>
          </a:r>
          <a:endParaRPr lang="en-US" sz="1500" kern="1200"/>
        </a:p>
      </dsp:txBody>
      <dsp:txXfrm>
        <a:off x="916677" y="993640"/>
        <a:ext cx="3121922" cy="793659"/>
      </dsp:txXfrm>
    </dsp:sp>
    <dsp:sp modelId="{F19F4280-DC32-476D-B4AA-868E51138CC6}">
      <dsp:nvSpPr>
        <dsp:cNvPr id="0" name=""/>
        <dsp:cNvSpPr/>
      </dsp:nvSpPr>
      <dsp:spPr>
        <a:xfrm>
          <a:off x="0" y="1985715"/>
          <a:ext cx="4038600" cy="793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CBF76-9C75-4335-B38D-415A79FCE41F}">
      <dsp:nvSpPr>
        <dsp:cNvPr id="0" name=""/>
        <dsp:cNvSpPr/>
      </dsp:nvSpPr>
      <dsp:spPr>
        <a:xfrm>
          <a:off x="240082" y="2164288"/>
          <a:ext cx="436512" cy="4365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D43C5-E5A2-4427-9047-3AB3746B0A88}">
      <dsp:nvSpPr>
        <dsp:cNvPr id="0" name=""/>
        <dsp:cNvSpPr/>
      </dsp:nvSpPr>
      <dsp:spPr>
        <a:xfrm>
          <a:off x="916677" y="1985715"/>
          <a:ext cx="3121922" cy="79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6" tIns="83996" rIns="83996" bIns="839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Get overtired and lose concentration in school</a:t>
          </a:r>
          <a:endParaRPr lang="en-US" sz="1500" kern="1200"/>
        </a:p>
      </dsp:txBody>
      <dsp:txXfrm>
        <a:off x="916677" y="1985715"/>
        <a:ext cx="3121922" cy="793659"/>
      </dsp:txXfrm>
    </dsp:sp>
    <dsp:sp modelId="{F85142E7-4A51-4CC9-AA9E-DD89D1D5D7AB}">
      <dsp:nvSpPr>
        <dsp:cNvPr id="0" name=""/>
        <dsp:cNvSpPr/>
      </dsp:nvSpPr>
      <dsp:spPr>
        <a:xfrm>
          <a:off x="0" y="2977790"/>
          <a:ext cx="4038600" cy="7936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41023-EBC0-4B9B-A2D8-40DBA50C9B7A}">
      <dsp:nvSpPr>
        <dsp:cNvPr id="0" name=""/>
        <dsp:cNvSpPr/>
      </dsp:nvSpPr>
      <dsp:spPr>
        <a:xfrm>
          <a:off x="240082" y="3156363"/>
          <a:ext cx="436512" cy="4365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F325A-88E1-42CB-B032-0601F4AF3CEE}">
      <dsp:nvSpPr>
        <dsp:cNvPr id="0" name=""/>
        <dsp:cNvSpPr/>
      </dsp:nvSpPr>
      <dsp:spPr>
        <a:xfrm>
          <a:off x="916677" y="2977790"/>
          <a:ext cx="3121922" cy="79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6" tIns="83996" rIns="83996" bIns="839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Not enough leisure time</a:t>
          </a:r>
          <a:endParaRPr lang="en-US" sz="1500" kern="1200"/>
        </a:p>
      </dsp:txBody>
      <dsp:txXfrm>
        <a:off x="916677" y="2977790"/>
        <a:ext cx="3121922" cy="793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56B74-8CC0-4C02-AF0E-0A730134AEFD}">
      <dsp:nvSpPr>
        <dsp:cNvPr id="0" name=""/>
        <dsp:cNvSpPr/>
      </dsp:nvSpPr>
      <dsp:spPr>
        <a:xfrm>
          <a:off x="750914" y="826930"/>
          <a:ext cx="1081248" cy="1081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0F628-FBBE-4ACA-AB74-D7D703049E86}">
      <dsp:nvSpPr>
        <dsp:cNvPr id="0" name=""/>
        <dsp:cNvSpPr/>
      </dsp:nvSpPr>
      <dsp:spPr>
        <a:xfrm>
          <a:off x="90151" y="2226085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Organise your life in a balanced way with time for academic work, time to relax and a sensible amount of part-time work to boost your income</a:t>
          </a:r>
          <a:endParaRPr lang="en-US" sz="1200" kern="1200"/>
        </a:p>
      </dsp:txBody>
      <dsp:txXfrm>
        <a:off x="90151" y="2226085"/>
        <a:ext cx="2402775" cy="720000"/>
      </dsp:txXfrm>
    </dsp:sp>
    <dsp:sp modelId="{D3432FCE-E099-4D5E-ABC0-33C8FFC1B7FD}">
      <dsp:nvSpPr>
        <dsp:cNvPr id="0" name=""/>
        <dsp:cNvSpPr/>
      </dsp:nvSpPr>
      <dsp:spPr>
        <a:xfrm>
          <a:off x="3574175" y="826930"/>
          <a:ext cx="1081248" cy="1081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E9102-F935-4A41-A5CC-9C8A2140D0C0}">
      <dsp:nvSpPr>
        <dsp:cNvPr id="0" name=""/>
        <dsp:cNvSpPr/>
      </dsp:nvSpPr>
      <dsp:spPr>
        <a:xfrm>
          <a:off x="2913412" y="2226085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Draw back from part-time work, work fewer hours, at academic pressure points especially around the Summer exams</a:t>
          </a:r>
          <a:endParaRPr lang="en-US" sz="1200" kern="1200"/>
        </a:p>
      </dsp:txBody>
      <dsp:txXfrm>
        <a:off x="2913412" y="2226085"/>
        <a:ext cx="2402775" cy="720000"/>
      </dsp:txXfrm>
    </dsp:sp>
    <dsp:sp modelId="{9452DB67-E9EB-4686-912D-3F14CAE2CA72}">
      <dsp:nvSpPr>
        <dsp:cNvPr id="0" name=""/>
        <dsp:cNvSpPr/>
      </dsp:nvSpPr>
      <dsp:spPr>
        <a:xfrm>
          <a:off x="6397436" y="826930"/>
          <a:ext cx="1081248" cy="1081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05718-1F37-4BE0-8AC4-08866F3F670A}">
      <dsp:nvSpPr>
        <dsp:cNvPr id="0" name=""/>
        <dsp:cNvSpPr/>
      </dsp:nvSpPr>
      <dsp:spPr>
        <a:xfrm>
          <a:off x="5736673" y="2226085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Above all, be clear what your own priorities are in order to achieve your personal goals. You cannot do it all</a:t>
          </a:r>
          <a:endParaRPr lang="en-US" sz="1200" kern="1200"/>
        </a:p>
      </dsp:txBody>
      <dsp:txXfrm>
        <a:off x="5736673" y="2226085"/>
        <a:ext cx="24027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16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7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38778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3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985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649"/>
            <a:ext cx="6019800" cy="56166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570" y="648334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2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1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1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570" y="648334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4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8334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6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98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0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6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00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83349"/>
            <a:ext cx="2133600" cy="365125"/>
          </a:xfrm>
        </p:spPr>
        <p:txBody>
          <a:bodyPr/>
          <a:lstStyle/>
          <a:p>
            <a:fld id="{95AF7FCC-9F4A-4DEE-80A9-148B2277E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6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80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3850"/>
            <a:ext cx="5486400" cy="7294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C540D2-2926-4CC8-B4A0-6CB718FE399C}" type="datetimeFigureOut">
              <a:rPr lang="en-GB" smtClean="0"/>
              <a:pPr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7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1170" y="6483350"/>
            <a:ext cx="2918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757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7FCC-9F4A-4DEE-80A9-148B2277E5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00193" y="6381328"/>
            <a:ext cx="264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0" dirty="0">
                <a:solidFill>
                  <a:schemeClr val="bg1"/>
                </a:solidFill>
              </a:rPr>
              <a:t>Inspired to learn, empowered to excel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2" y="83453"/>
            <a:ext cx="3831344" cy="1161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" y="5384650"/>
            <a:ext cx="9144000" cy="1032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96" y="6317771"/>
            <a:ext cx="3569111" cy="4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0.jpg"/><Relationship Id="rId3" Type="http://schemas.openxmlformats.org/officeDocument/2006/relationships/hyperlink" Target="https://pixabay.com/en/boyfriend-girlfriend-marriage-1294141/" TargetMode="External"/><Relationship Id="rId7" Type="http://schemas.openxmlformats.org/officeDocument/2006/relationships/hyperlink" Target="http://www.prepaidphonenews.com/2017/01/prepaid-phones-on-sale-this-week-jan-1.html" TargetMode="External"/><Relationship Id="rId12" Type="http://schemas.openxmlformats.org/officeDocument/2006/relationships/hyperlink" Target="https://en.wikipedia.org/wiki/Video_game" TargetMode="External"/><Relationship Id="rId2" Type="http://schemas.openxmlformats.org/officeDocument/2006/relationships/image" Target="../media/image64.png"/><Relationship Id="rId16" Type="http://schemas.openxmlformats.org/officeDocument/2006/relationships/hyperlink" Target="http://themeatandpotatoesoflife.com/easy-street-det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11" Type="http://schemas.openxmlformats.org/officeDocument/2006/relationships/image" Target="../media/image69.jpg"/><Relationship Id="rId5" Type="http://schemas.openxmlformats.org/officeDocument/2006/relationships/hyperlink" Target="http://cutand-dry.blogspot.com/2013/09/add-social-media-buttons-to-your-blog.html" TargetMode="External"/><Relationship Id="rId15" Type="http://schemas.openxmlformats.org/officeDocument/2006/relationships/image" Target="../media/image71.jpg"/><Relationship Id="rId10" Type="http://schemas.openxmlformats.org/officeDocument/2006/relationships/hyperlink" Target="https://foto.wuestenigel.com/alarm-clock-with-handwritten-text-work-part-time-on-yellow-background/" TargetMode="External"/><Relationship Id="rId4" Type="http://schemas.openxmlformats.org/officeDocument/2006/relationships/image" Target="../media/image65.jpg"/><Relationship Id="rId9" Type="http://schemas.openxmlformats.org/officeDocument/2006/relationships/image" Target="../media/image68.jpeg"/><Relationship Id="rId14" Type="http://schemas.openxmlformats.org/officeDocument/2006/relationships/hyperlink" Target="https://www.stockpicturesforeveryone.com/2010/11/alcoho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efy_n1/4309307611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login-button-png/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12 Parents’ 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R.Elmes</a:t>
            </a:r>
            <a:endParaRPr lang="en-GB" dirty="0"/>
          </a:p>
          <a:p>
            <a:r>
              <a:rPr lang="en-GB" dirty="0"/>
              <a:t>Assistant Principal/Head of Sixth Form</a:t>
            </a:r>
          </a:p>
          <a:p>
            <a:r>
              <a:rPr lang="en-GB" dirty="0"/>
              <a:t> 7</a:t>
            </a:r>
            <a:r>
              <a:rPr lang="en-GB" baseline="30000" dirty="0"/>
              <a:t>th</a:t>
            </a:r>
            <a:r>
              <a:rPr lang="en-GB" dirty="0"/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34833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/>
              <a:t>TIME MANAGEMENT</a:t>
            </a:r>
          </a:p>
        </p:txBody>
      </p:sp>
      <p:pic>
        <p:nvPicPr>
          <p:cNvPr id="6" name="Content Placeholder 5" descr="Time compass on hand">
            <a:extLst>
              <a:ext uri="{FF2B5EF4-FFF2-40B4-BE49-F238E27FC236}">
                <a16:creationId xmlns:a16="http://schemas.microsoft.com/office/drawing/2014/main" id="{FD5C6186-C826-BF44-1146-3649C54F9E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2" y="1814492"/>
            <a:ext cx="4038600" cy="268802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/>
              <a:t>Minimise stress by keeping a regular routine about when you work and for how long</a:t>
            </a:r>
          </a:p>
          <a:p>
            <a:pPr>
              <a:lnSpc>
                <a:spcPct val="90000"/>
              </a:lnSpc>
            </a:pPr>
            <a:r>
              <a:rPr lang="en-GB" sz="2000"/>
              <a:t>A minimum of 4-5 hours per subject per week outside lessons</a:t>
            </a:r>
          </a:p>
          <a:p>
            <a:pPr>
              <a:lnSpc>
                <a:spcPct val="90000"/>
              </a:lnSpc>
            </a:pPr>
            <a:r>
              <a:rPr lang="en-GB" sz="2000"/>
              <a:t>Work regularly with short breaks</a:t>
            </a:r>
          </a:p>
          <a:p>
            <a:pPr>
              <a:lnSpc>
                <a:spcPct val="90000"/>
              </a:lnSpc>
            </a:pPr>
            <a:r>
              <a:rPr lang="en-GB" sz="2000"/>
              <a:t>Do not ‘over-work’. This causes stress</a:t>
            </a:r>
          </a:p>
          <a:p>
            <a:pPr>
              <a:lnSpc>
                <a:spcPct val="90000"/>
              </a:lnSpc>
            </a:pPr>
            <a:r>
              <a:rPr lang="en-GB" sz="2000"/>
              <a:t>Do not leave things until the last minute. Plan work well ahead</a:t>
            </a:r>
          </a:p>
          <a:p>
            <a:pPr>
              <a:lnSpc>
                <a:spcPct val="90000"/>
              </a:lnSpc>
            </a:pPr>
            <a:r>
              <a:rPr lang="en-GB" sz="2000"/>
              <a:t>Plan fun things to look forward to</a:t>
            </a:r>
          </a:p>
          <a:p>
            <a:pPr>
              <a:lnSpc>
                <a:spcPct val="90000"/>
              </a:lnSpc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9353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7" y="945661"/>
            <a:ext cx="8229600" cy="99219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 dirty="0"/>
              <a:t>BALANCE BETWEEN ACADEMIC WORK, LEISURE AND  PART-TIME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DB75D8-5DF5-3111-39D8-7ACFDECB6E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078374"/>
          <a:ext cx="8229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01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 dirty="0"/>
              <a:t>Advantages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1D9461-CF78-BBD3-1606-C03A670DC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Cropped hand of person inserting portafilter with earth coffee into espresso machine">
            <a:extLst>
              <a:ext uri="{FF2B5EF4-FFF2-40B4-BE49-F238E27FC236}">
                <a16:creationId xmlns:a16="http://schemas.microsoft.com/office/drawing/2014/main" id="{E0D13113-7386-5696-AA22-89D6B18DDB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3" y="1627464"/>
            <a:ext cx="4018217" cy="2678157"/>
          </a:xfr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463BF0-A3C5-31C7-C5F5-22DEB122F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B4ADDF-2AA7-CB7B-B48A-3A86BAA80219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645025" y="1425452"/>
          <a:ext cx="4381529" cy="426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81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 dirty="0"/>
              <a:t>Disadvantages</a:t>
            </a:r>
          </a:p>
        </p:txBody>
      </p:sp>
      <p:pic>
        <p:nvPicPr>
          <p:cNvPr id="6" name="Content Placeholder 5" descr="Thumbs Down Handy">
            <a:extLst>
              <a:ext uri="{FF2B5EF4-FFF2-40B4-BE49-F238E27FC236}">
                <a16:creationId xmlns:a16="http://schemas.microsoft.com/office/drawing/2014/main" id="{D4963926-E0ED-3EFE-5DA1-EB695D9F35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3810000" cy="3810000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CC4557-AAB3-D56E-ED3C-8B5FE5B9C4A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56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u="sng" dirty="0"/>
              <a:t>THERE IS DEFINITELY A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486"/>
            <a:ext cx="8229600" cy="37730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Research at the University of Durham has compared A level students who do part-time work with those that do not.</a:t>
            </a:r>
          </a:p>
          <a:p>
            <a:r>
              <a:rPr lang="en-GB" dirty="0"/>
              <a:t>0-9 hours part-time work a week, students on average half a grade down</a:t>
            </a:r>
          </a:p>
          <a:p>
            <a:r>
              <a:rPr lang="en-GB" dirty="0"/>
              <a:t>More than 9 hours, one grade down</a:t>
            </a:r>
          </a:p>
          <a:p>
            <a:r>
              <a:rPr lang="en-GB" dirty="0"/>
              <a:t>When matters: 2 hours after school is sensible.  Long stretches in the evening or before school affect academic performance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4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/>
              <a:t>STRIKE A BALANCE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58D430-AD48-4003-C8FB-AA13D610C7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10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78C6-6DF0-48C6-8058-6C84008C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237" y="1244887"/>
            <a:ext cx="7638176" cy="479791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Our current Year 13 students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C7AC4-A3A3-4C10-A0FD-BB49FC76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i="1" dirty="0"/>
              <a:t>If I knew back then what I know now……………”</a:t>
            </a:r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351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u="sng" dirty="0"/>
              <a:t>11 Things A level students wish they’d known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3372" y="1600201"/>
            <a:ext cx="3897085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Use past papers, specimen papers, answer schemes and examiners’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Make lots of notes (and re-read them in between lessons). Start revising early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Be prepared to work at home. Look ahead at what is to come and teach yourself.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Get organised (lever-arch files, dividers, poly pockets)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Treat it like a job (phone to advise of an absence) but try to get in.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3658" y="1600200"/>
            <a:ext cx="4463142" cy="4205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6.   Respect your deadlines – </a:t>
            </a:r>
          </a:p>
          <a:p>
            <a:pPr marL="0" indent="0">
              <a:buNone/>
            </a:pPr>
            <a:r>
              <a:rPr lang="en-GB" dirty="0"/>
              <a:t>      do your </a:t>
            </a:r>
            <a:r>
              <a:rPr lang="en-GB" dirty="0" err="1"/>
              <a:t>hwk</a:t>
            </a:r>
            <a:r>
              <a:rPr lang="en-GB" dirty="0"/>
              <a:t>. as soon as you get it</a:t>
            </a:r>
          </a:p>
          <a:p>
            <a:pPr marL="0" indent="0">
              <a:buNone/>
            </a:pPr>
            <a:r>
              <a:rPr lang="en-GB" dirty="0"/>
              <a:t>7.   Make sure you understand each                                topic – aim to teach it to someone else or seek help</a:t>
            </a:r>
          </a:p>
          <a:p>
            <a:pPr marL="0" indent="0">
              <a:buNone/>
            </a:pPr>
            <a:r>
              <a:rPr lang="en-GB" dirty="0"/>
              <a:t>8.   Don’t panic! Everyone finds it hard at first.</a:t>
            </a:r>
          </a:p>
          <a:p>
            <a:pPr marL="0" indent="0">
              <a:buNone/>
            </a:pPr>
            <a:r>
              <a:rPr lang="en-GB" dirty="0"/>
              <a:t>9.   Don’t forget to have some fun. Take time off and make new friends</a:t>
            </a:r>
          </a:p>
          <a:p>
            <a:pPr marL="0" indent="0">
              <a:buNone/>
            </a:pPr>
            <a:r>
              <a:rPr lang="en-GB" dirty="0"/>
              <a:t>10. Don’t waste your free periods</a:t>
            </a:r>
          </a:p>
          <a:p>
            <a:pPr marL="0" indent="0">
              <a:buNone/>
            </a:pPr>
            <a:r>
              <a:rPr lang="en-GB" dirty="0"/>
              <a:t>11. Get some sleep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6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u="sng" dirty="0"/>
              <a:t>Distractions that will affect their grades….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…..if they let them!!!</a:t>
            </a:r>
          </a:p>
        </p:txBody>
      </p:sp>
    </p:spTree>
    <p:extLst>
      <p:ext uri="{BB962C8B-B14F-4D97-AF65-F5344CB8AC3E}">
        <p14:creationId xmlns:p14="http://schemas.microsoft.com/office/powerpoint/2010/main" val="3138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0A60-CBE4-AC4D-8163-B5ACCDB6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0D20403-6E33-6D4C-B9DC-A1292A4B4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147" y="1431868"/>
            <a:ext cx="1234352" cy="13480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DE695-DF83-9D4F-BEAA-D0C849766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12566" y="441744"/>
            <a:ext cx="2231434" cy="1487623"/>
          </a:xfrm>
          <a:prstGeom prst="rect">
            <a:avLst/>
          </a:prstGeom>
        </p:spPr>
      </p:pic>
      <p:pic>
        <p:nvPicPr>
          <p:cNvPr id="13" name="Picture 1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5149DFA-85DE-084D-8928-17CC61312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39987" y="1638666"/>
            <a:ext cx="1858041" cy="1858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F8E707-737B-4C4A-8171-483140E1EF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0" y="3556194"/>
            <a:ext cx="2122351" cy="1869938"/>
          </a:xfrm>
          <a:prstGeom prst="rect">
            <a:avLst/>
          </a:prstGeom>
        </p:spPr>
      </p:pic>
      <p:pic>
        <p:nvPicPr>
          <p:cNvPr id="18" name="Picture 17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959FC991-CD38-1E44-AC41-DB6138377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541683" y="298030"/>
            <a:ext cx="2110788" cy="1650344"/>
          </a:xfrm>
          <a:prstGeom prst="rect">
            <a:avLst/>
          </a:prstGeom>
        </p:spPr>
      </p:pic>
      <p:pic>
        <p:nvPicPr>
          <p:cNvPr id="31" name="Picture 30" descr="A picture containing person, indoor, kitchen appliance&#10;&#10;Description automatically generated">
            <a:extLst>
              <a:ext uri="{FF2B5EF4-FFF2-40B4-BE49-F238E27FC236}">
                <a16:creationId xmlns:a16="http://schemas.microsoft.com/office/drawing/2014/main" id="{DC5ADFA6-1892-9348-8977-301688D428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145973" y="2268666"/>
            <a:ext cx="2617936" cy="1470408"/>
          </a:xfrm>
          <a:prstGeom prst="rect">
            <a:avLst/>
          </a:prstGeom>
        </p:spPr>
      </p:pic>
      <p:pic>
        <p:nvPicPr>
          <p:cNvPr id="34" name="Picture 33" descr="A group of bottles on a shelf&#10;&#10;Description automatically generated with low confidence">
            <a:extLst>
              <a:ext uri="{FF2B5EF4-FFF2-40B4-BE49-F238E27FC236}">
                <a16:creationId xmlns:a16="http://schemas.microsoft.com/office/drawing/2014/main" id="{C9CAFFB0-5F49-714D-AE3B-336015AFDA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867786" y="4307858"/>
            <a:ext cx="2433657" cy="1714376"/>
          </a:xfrm>
          <a:prstGeom prst="rect">
            <a:avLst/>
          </a:prstGeom>
        </p:spPr>
      </p:pic>
      <p:pic>
        <p:nvPicPr>
          <p:cNvPr id="37" name="Picture 36" descr="A green street sign&#10;&#10;Description automatically generated with medium confidence">
            <a:extLst>
              <a:ext uri="{FF2B5EF4-FFF2-40B4-BE49-F238E27FC236}">
                <a16:creationId xmlns:a16="http://schemas.microsoft.com/office/drawing/2014/main" id="{4656E931-497D-2849-A2A8-7992D2D338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994400" y="4126106"/>
            <a:ext cx="2692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E027E077-EC38-7B18-EC40-3B8BE8477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2407" r="36849"/>
          <a:stretch/>
        </p:blipFill>
        <p:spPr bwMode="auto">
          <a:xfrm>
            <a:off x="5507360" y="2207975"/>
            <a:ext cx="2337460" cy="27585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63972C-FD56-8DC2-5783-C521A2B4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0414" r="6105" b="8051"/>
          <a:stretch/>
        </p:blipFill>
        <p:spPr bwMode="auto">
          <a:xfrm>
            <a:off x="1146323" y="1035455"/>
            <a:ext cx="3410987" cy="2414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1FD5381-66A5-0557-145B-133B15E77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13073" r="9927" b="9157"/>
          <a:stretch/>
        </p:blipFill>
        <p:spPr bwMode="auto">
          <a:xfrm>
            <a:off x="1137192" y="3516643"/>
            <a:ext cx="3410987" cy="2489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D7FCB-D393-AEF7-0D5C-1DC00E0C301D}"/>
              </a:ext>
            </a:extLst>
          </p:cNvPr>
          <p:cNvSpPr txBox="1"/>
          <p:nvPr/>
        </p:nvSpPr>
        <p:spPr>
          <a:xfrm>
            <a:off x="4983983" y="512235"/>
            <a:ext cx="384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A Level Results Day 2023</a:t>
            </a:r>
          </a:p>
        </p:txBody>
      </p:sp>
    </p:spTree>
    <p:extLst>
      <p:ext uri="{BB962C8B-B14F-4D97-AF65-F5344CB8AC3E}">
        <p14:creationId xmlns:p14="http://schemas.microsoft.com/office/powerpoint/2010/main" val="3278316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47" y="895785"/>
            <a:ext cx="7311292" cy="479791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41" t="18394" r="17658" b="8909"/>
          <a:stretch/>
        </p:blipFill>
        <p:spPr>
          <a:xfrm>
            <a:off x="282633" y="192818"/>
            <a:ext cx="8584024" cy="61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8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/>
              <a:t>Why year 12 is so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238925" cy="38106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Good indication of future performance in these linear A levels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Half of the A level course out of the way before year 13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Good year 13 Entrance exam grades enhance UCAS applications and estimated grades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Good Year 13 Entrance exam grades enhance apprenticeship applications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Cannot progress into Year 13 in some cases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Personal pride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Good habits to take into year 13 and HE</a:t>
            </a: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pic>
        <p:nvPicPr>
          <p:cNvPr id="5" name="Content Placeholder 4" descr="Young businessman hand on chin">
            <a:extLst>
              <a:ext uri="{FF2B5EF4-FFF2-40B4-BE49-F238E27FC236}">
                <a16:creationId xmlns:a16="http://schemas.microsoft.com/office/drawing/2014/main" id="{3A1E1C09-7F34-637D-DFD5-50B0AA8393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79" y="462681"/>
            <a:ext cx="1820696" cy="5186840"/>
          </a:xfrm>
        </p:spPr>
      </p:pic>
    </p:spTree>
    <p:extLst>
      <p:ext uri="{BB962C8B-B14F-4D97-AF65-F5344CB8AC3E}">
        <p14:creationId xmlns:p14="http://schemas.microsoft.com/office/powerpoint/2010/main" val="14192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086" y="812658"/>
            <a:ext cx="7852228" cy="479791"/>
          </a:xfrm>
        </p:spPr>
        <p:txBody>
          <a:bodyPr>
            <a:noAutofit/>
          </a:bodyPr>
          <a:lstStyle/>
          <a:p>
            <a:pPr algn="just"/>
            <a:r>
              <a:rPr lang="en-GB" sz="2400" b="1" u="sng" dirty="0"/>
              <a:t>Year 12 monitoring, reports and parents’ evenings 2023-24</a:t>
            </a:r>
            <a:endParaRPr lang="en-GB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9" y="1425452"/>
            <a:ext cx="9065941" cy="4684403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</a:pPr>
            <a:r>
              <a:rPr lang="en-GB" dirty="0"/>
              <a:t>Ongoing with the SIMS points system and the Sixth Form Pen Award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u="sng" dirty="0"/>
              <a:t>Reporting schedule </a:t>
            </a:r>
            <a:r>
              <a:rPr lang="en-GB" dirty="0"/>
              <a:t>- you will receive 3 data reports and a tutor report on: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10th November 2023</a:t>
            </a:r>
          </a:p>
          <a:p>
            <a:pPr marL="0" indent="0">
              <a:buFontTx/>
              <a:buNone/>
            </a:pPr>
            <a:r>
              <a:rPr lang="en-GB" dirty="0"/>
              <a:t>12th January 2024</a:t>
            </a:r>
          </a:p>
          <a:p>
            <a:pPr marL="0" indent="0">
              <a:buFontTx/>
              <a:buNone/>
            </a:pPr>
            <a:r>
              <a:rPr lang="en-GB" dirty="0"/>
              <a:t>23rd February 2024 (Tutor report)</a:t>
            </a:r>
          </a:p>
          <a:p>
            <a:pPr marL="0" indent="0">
              <a:buFontTx/>
              <a:buNone/>
            </a:pPr>
            <a:r>
              <a:rPr lang="en-GB" dirty="0"/>
              <a:t>2nd May 2024</a:t>
            </a:r>
          </a:p>
          <a:p>
            <a:pPr marL="0" indent="0">
              <a:buFontTx/>
              <a:buNone/>
            </a:pPr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July 2024 (Entrance exam results)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u="sng" dirty="0"/>
              <a:t>Year 13 Entrance exams </a:t>
            </a:r>
            <a:r>
              <a:rPr lang="en-GB" dirty="0"/>
              <a:t>–  20th June – 2nd July 2024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u="sng" dirty="0"/>
              <a:t>2 x year 12 Parents’ evening</a:t>
            </a:r>
            <a:r>
              <a:rPr lang="en-GB" dirty="0"/>
              <a:t> – Thursday 23</a:t>
            </a:r>
            <a:r>
              <a:rPr lang="en-GB" baseline="30000" dirty="0"/>
              <a:t>rd</a:t>
            </a:r>
            <a:r>
              <a:rPr lang="en-GB" dirty="0"/>
              <a:t> November 2023 / Thursday 9th May 2024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Any other time that is convenient/necessary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1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12 Work Experience week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u="sng" dirty="0"/>
              <a:t>Week commencing 8</a:t>
            </a:r>
            <a:r>
              <a:rPr lang="en-GB" b="1" u="sng" baseline="30000" dirty="0"/>
              <a:t>th</a:t>
            </a:r>
            <a:r>
              <a:rPr lang="en-GB" b="1" u="sng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91383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787" y="249383"/>
            <a:ext cx="4385213" cy="20348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27" y="702245"/>
            <a:ext cx="6367549" cy="55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2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B4D0-E432-18E8-02F0-4680C99E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Ipad</a:t>
            </a:r>
            <a:r>
              <a:rPr lang="en-GB" dirty="0"/>
              <a:t> lease scheme 2023-25</a:t>
            </a:r>
          </a:p>
        </p:txBody>
      </p:sp>
      <p:pic>
        <p:nvPicPr>
          <p:cNvPr id="5" name="Content Placeholder 4" descr="A close-up of a tablet&#10;&#10;Description automatically generated">
            <a:extLst>
              <a:ext uri="{FF2B5EF4-FFF2-40B4-BE49-F238E27FC236}">
                <a16:creationId xmlns:a16="http://schemas.microsoft.com/office/drawing/2014/main" id="{1BB94070-E018-4E85-AFE1-8B3B2B10D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1910" y="1676432"/>
            <a:ext cx="5360180" cy="4073737"/>
          </a:xfrm>
        </p:spPr>
      </p:pic>
    </p:spTree>
    <p:extLst>
      <p:ext uri="{BB962C8B-B14F-4D97-AF65-F5344CB8AC3E}">
        <p14:creationId xmlns:p14="http://schemas.microsoft.com/office/powerpoint/2010/main" val="41542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F67A-669A-20D9-726E-38E0148B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See </a:t>
            </a:r>
            <a:r>
              <a:rPr lang="en-GB"/>
              <a:t>Mrs Cox</a:t>
            </a:r>
            <a:endParaRPr lang="en-GB" dirty="0"/>
          </a:p>
        </p:txBody>
      </p:sp>
      <p:pic>
        <p:nvPicPr>
          <p:cNvPr id="5" name="Content Placeholder 4" descr="A blue and silver sign with white text&#10;&#10;Description automatically generated">
            <a:extLst>
              <a:ext uri="{FF2B5EF4-FFF2-40B4-BE49-F238E27FC236}">
                <a16:creationId xmlns:a16="http://schemas.microsoft.com/office/drawing/2014/main" id="{29F26B10-C2C5-96DF-C8F8-6265DD3CE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8588" y="2065049"/>
            <a:ext cx="7226823" cy="2843790"/>
          </a:xfrm>
        </p:spPr>
      </p:pic>
    </p:spTree>
    <p:extLst>
      <p:ext uri="{BB962C8B-B14F-4D97-AF65-F5344CB8AC3E}">
        <p14:creationId xmlns:p14="http://schemas.microsoft.com/office/powerpoint/2010/main" val="114301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218113" y="1179980"/>
            <a:ext cx="872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" panose="020B0606030504020204"/>
              </a:rPr>
              <a:t>KS5 Parents/open </a:t>
            </a:r>
            <a:r>
              <a:rPr lang="en-GB" sz="2400" b="1" dirty="0" err="1">
                <a:solidFill>
                  <a:schemeClr val="bg1"/>
                </a:solidFill>
                <a:latin typeface="Open Sans" panose="020B0606030504020204"/>
              </a:rPr>
              <a:t>eveUNIGning</a:t>
            </a:r>
            <a:endParaRPr lang="en-GB" sz="24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01706" y="1474154"/>
            <a:ext cx="8833608" cy="351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500" b="1" dirty="0">
              <a:latin typeface="Open Sans" panose="020B0606030504020204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dirty="0">
                <a:latin typeface="Open Sans" panose="020B0606030504020204"/>
              </a:rPr>
              <a:t>Subjects Library: </a:t>
            </a:r>
            <a:r>
              <a:rPr lang="en-GB" sz="1500" dirty="0">
                <a:latin typeface="Open Sans" panose="020B0606030504020204"/>
              </a:rPr>
              <a:t>Students can explore HE topics that interest them, and related jobs in the Explore section. They can increase their knowledge of a subject in the Geek Out section.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dirty="0">
                <a:latin typeface="Open Sans" panose="020B0606030504020204"/>
              </a:rPr>
              <a:t>University &amp; Apprenticeships: </a:t>
            </a:r>
            <a:r>
              <a:rPr lang="en-GB" sz="1500" dirty="0">
                <a:latin typeface="Open Sans" panose="020B0606030504020204"/>
              </a:rPr>
              <a:t>Students can explore opportunities available to them after they leave KS5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dirty="0">
                <a:latin typeface="Open Sans" panose="020B0606030504020204"/>
              </a:rPr>
              <a:t>Personal Statement:</a:t>
            </a:r>
            <a:r>
              <a:rPr lang="en-GB" sz="1500" dirty="0">
                <a:latin typeface="Open Sans" panose="020B0606030504020204"/>
              </a:rPr>
              <a:t> Any students applying to UK Universities will write a personal statement.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dirty="0">
                <a:latin typeface="Open Sans" panose="020B0606030504020204"/>
              </a:rPr>
              <a:t>CV Builder: </a:t>
            </a:r>
            <a:r>
              <a:rPr lang="en-GB" sz="1500" dirty="0">
                <a:latin typeface="Open Sans" panose="020B0606030504020204"/>
              </a:rPr>
              <a:t>All students (and parents!) can use the CV builder tool to apply for job opportunities.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b="1" dirty="0">
                <a:latin typeface="Open Sans" panose="020B0606030504020204"/>
              </a:rPr>
              <a:t>Post-18 Intentions</a:t>
            </a:r>
            <a:r>
              <a:rPr lang="en-GB" sz="1500" dirty="0">
                <a:latin typeface="Open Sans" panose="020B0606030504020204"/>
              </a:rPr>
              <a:t>: The more information students can give about their intentions for after leaving KS5, the better they can be supported at school or college.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85A2-3509-4F6F-A612-DE7AAB43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720835-4195-46AF-908A-97326FE4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3EA70-6A8A-404C-9233-713B49D5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81" y="244199"/>
            <a:ext cx="3584401" cy="11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My reminder to students as to why you do what you do as parents………..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9" y="1660727"/>
            <a:ext cx="4910487" cy="42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8D74-EE37-41B0-A4EE-E747C0D7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What did they do to achieve these results…..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ACF961-A95B-DC2A-824E-0F40ACEF19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05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“Others think I am clever. I am not clever, I just work hard”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722" y="4012277"/>
            <a:ext cx="6708371" cy="1752600"/>
          </a:xfrm>
        </p:spPr>
        <p:txBody>
          <a:bodyPr/>
          <a:lstStyle/>
          <a:p>
            <a:r>
              <a:rPr lang="en-GB" dirty="0"/>
              <a:t>Year 13 Student who recently achieved 3 A*s at A level</a:t>
            </a:r>
          </a:p>
        </p:txBody>
      </p:sp>
    </p:spTree>
    <p:extLst>
      <p:ext uri="{BB962C8B-B14F-4D97-AF65-F5344CB8AC3E}">
        <p14:creationId xmlns:p14="http://schemas.microsoft.com/office/powerpoint/2010/main" val="348463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483" y="856211"/>
            <a:ext cx="6144100" cy="49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90" y="945661"/>
            <a:ext cx="8479410" cy="47979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/>
              <a:t>The A-level Mindset </a:t>
            </a:r>
            <a:r>
              <a:rPr lang="en-GB" sz="3100" b="1" u="sng" dirty="0"/>
              <a:t>(taught in tutor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“There is a growing body of research that suggests that successful students approach their studies with a specific set of behaviours, skills and attitudes and that despite not differing cognitively from their peers they can significantly outperform them. </a:t>
            </a:r>
          </a:p>
          <a:p>
            <a:pPr marL="0" indent="0">
              <a:buNone/>
            </a:pPr>
            <a:r>
              <a:rPr lang="en-GB" b="1" u="sng" dirty="0"/>
              <a:t>In short, academic success can be as much about character as it is about intelligence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85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/>
              <a:t>4 KEY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D81FDB-6741-3D3D-7DF0-96C5EFED4D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7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03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/>
              <a:t>ATTITUDES and ATTENDANCE</a:t>
            </a:r>
          </a:p>
        </p:txBody>
      </p:sp>
      <p:pic>
        <p:nvPicPr>
          <p:cNvPr id="6" name="Content Placeholder 5" descr="People in classroom">
            <a:extLst>
              <a:ext uri="{FF2B5EF4-FFF2-40B4-BE49-F238E27FC236}">
                <a16:creationId xmlns:a16="http://schemas.microsoft.com/office/drawing/2014/main" id="{46A2C7DF-D99A-5C2B-ACFE-757CF9F01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54" y="2013318"/>
            <a:ext cx="3544349" cy="2695581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3331F-7A77-8D00-C800-68F76296478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338744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450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08" y="945661"/>
            <a:ext cx="7311292" cy="4797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u="sng"/>
              <a:t>ORGANISATION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EAC1CF1-F1E0-42B1-1FE8-9CEA0BFCD4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846782"/>
      </p:ext>
    </p:extLst>
  </p:cSld>
  <p:clrMapOvr>
    <a:masterClrMapping/>
  </p:clrMapOvr>
</p:sld>
</file>

<file path=ppt/theme/theme1.xml><?xml version="1.0" encoding="utf-8"?>
<a:theme xmlns:a="http://schemas.openxmlformats.org/drawingml/2006/main" name="CCS_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S_PowerPoint Template" id="{939AB73E-DD30-493F-B563-FFCC55BBE185}" vid="{130C48D5-B08B-4980-855D-0E40C0B6F1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CCS_PowerPoint Template (1)</Template>
  <TotalTime>1352</TotalTime>
  <Words>1105</Words>
  <Application>Microsoft Office PowerPoint</Application>
  <PresentationFormat>On-screen Show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CCS_PowerPoint Template</vt:lpstr>
      <vt:lpstr>Year 12 Parents’ Information Evening</vt:lpstr>
      <vt:lpstr>PowerPoint Presentation</vt:lpstr>
      <vt:lpstr>What did they do to achieve these results…..</vt:lpstr>
      <vt:lpstr>“Others think I am clever. I am not clever, I just work hard”</vt:lpstr>
      <vt:lpstr>PowerPoint Presentation</vt:lpstr>
      <vt:lpstr>The A-level Mindset (taught in tutor time)</vt:lpstr>
      <vt:lpstr>4 KEY FACTORS</vt:lpstr>
      <vt:lpstr>ATTITUDES and ATTENDANCE</vt:lpstr>
      <vt:lpstr>ORGANISATION</vt:lpstr>
      <vt:lpstr>TIME MANAGEMENT</vt:lpstr>
      <vt:lpstr>BALANCE BETWEEN ACADEMIC WORK, LEISURE AND  PART-TIME WORK</vt:lpstr>
      <vt:lpstr>Advantages</vt:lpstr>
      <vt:lpstr>Disadvantages</vt:lpstr>
      <vt:lpstr>THERE IS DEFINITELY A COST</vt:lpstr>
      <vt:lpstr>STRIKE A BALANCE</vt:lpstr>
      <vt:lpstr>Our current Year 13 students </vt:lpstr>
      <vt:lpstr>11 Things A level students wish they’d known</vt:lpstr>
      <vt:lpstr>Distractions that will affect their grades….</vt:lpstr>
      <vt:lpstr>PowerPoint Presentation</vt:lpstr>
      <vt:lpstr>PowerPoint Presentation</vt:lpstr>
      <vt:lpstr>Why year 12 is so important</vt:lpstr>
      <vt:lpstr>Year 12 monitoring, reports and parents’ evenings 2023-24</vt:lpstr>
      <vt:lpstr>Year 12 Work Experience week </vt:lpstr>
      <vt:lpstr>PowerPoint Presentation</vt:lpstr>
      <vt:lpstr>Ipad lease scheme 2023-25</vt:lpstr>
      <vt:lpstr>See Mrs Cox</vt:lpstr>
      <vt:lpstr>PowerPoint Presentation</vt:lpstr>
      <vt:lpstr>My reminder to students as to why you do what you do as parents………..</vt:lpstr>
    </vt:vector>
  </TitlesOfParts>
  <Company>Chipping Campden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 Elmes</cp:lastModifiedBy>
  <cp:revision>38</cp:revision>
  <dcterms:created xsi:type="dcterms:W3CDTF">2016-09-11T16:55:27Z</dcterms:created>
  <dcterms:modified xsi:type="dcterms:W3CDTF">2023-09-08T09:42:37Z</dcterms:modified>
</cp:coreProperties>
</file>